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58" r:id="rId3"/>
    <p:sldId id="293" r:id="rId4"/>
    <p:sldId id="288" r:id="rId5"/>
    <p:sldId id="259" r:id="rId6"/>
    <p:sldId id="262" r:id="rId7"/>
    <p:sldId id="289" r:id="rId8"/>
    <p:sldId id="266" r:id="rId9"/>
    <p:sldId id="264" r:id="rId10"/>
    <p:sldId id="265" r:id="rId11"/>
    <p:sldId id="261" r:id="rId12"/>
    <p:sldId id="294" r:id="rId13"/>
    <p:sldId id="268" r:id="rId14"/>
    <p:sldId id="269" r:id="rId15"/>
    <p:sldId id="280" r:id="rId16"/>
    <p:sldId id="270" r:id="rId17"/>
    <p:sldId id="291" r:id="rId18"/>
    <p:sldId id="292" r:id="rId19"/>
    <p:sldId id="277" r:id="rId20"/>
    <p:sldId id="282" r:id="rId21"/>
    <p:sldId id="273" r:id="rId22"/>
    <p:sldId id="272" r:id="rId23"/>
    <p:sldId id="276" r:id="rId24"/>
    <p:sldId id="275" r:id="rId25"/>
    <p:sldId id="274" r:id="rId26"/>
    <p:sldId id="271" r:id="rId27"/>
    <p:sldId id="283" r:id="rId28"/>
    <p:sldId id="284" r:id="rId29"/>
    <p:sldId id="279" r:id="rId30"/>
    <p:sldId id="285" r:id="rId31"/>
    <p:sldId id="286" r:id="rId32"/>
    <p:sldId id="263" r:id="rId33"/>
    <p:sldId id="287" r:id="rId3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792"/>
    <a:srgbClr val="9365B8"/>
    <a:srgbClr val="127994"/>
    <a:srgbClr val="FFFFFF"/>
    <a:srgbClr val="008080"/>
    <a:srgbClr val="336699"/>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401" autoAdjust="0"/>
  </p:normalViewPr>
  <p:slideViewPr>
    <p:cSldViewPr>
      <p:cViewPr varScale="1">
        <p:scale>
          <a:sx n="65" d="100"/>
          <a:sy n="65" d="100"/>
        </p:scale>
        <p:origin x="1440" y="54"/>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Никола Алексеев" userId="ba66283bcb01e904" providerId="LiveId" clId="{9FA99FA1-656E-4361-BD8C-5D97150E1C72}"/>
    <pc:docChg chg="undo redo custSel addSld delSld modSld sldOrd">
      <pc:chgData name="Никола Алексеев" userId="ba66283bcb01e904" providerId="LiveId" clId="{9FA99FA1-656E-4361-BD8C-5D97150E1C72}" dt="2018-02-28T07:13:17.645" v="18947" actId="313"/>
      <pc:docMkLst>
        <pc:docMk/>
      </pc:docMkLst>
      <pc:sldChg chg="addSp delSp modSp">
        <pc:chgData name="Никола Алексеев" userId="ba66283bcb01e904" providerId="LiveId" clId="{9FA99FA1-656E-4361-BD8C-5D97150E1C72}" dt="2018-02-25T00:07:54.817" v="928" actId="6549"/>
        <pc:sldMkLst>
          <pc:docMk/>
          <pc:sldMk cId="2547400051" sldId="257"/>
        </pc:sldMkLst>
        <pc:spChg chg="del">
          <ac:chgData name="Никола Алексеев" userId="ba66283bcb01e904" providerId="LiveId" clId="{9FA99FA1-656E-4361-BD8C-5D97150E1C72}" dt="2018-02-24T20:35:46.544" v="0" actId="478"/>
          <ac:spMkLst>
            <pc:docMk/>
            <pc:sldMk cId="2547400051" sldId="257"/>
            <ac:spMk id="2" creationId="{00000000-0000-0000-0000-000000000000}"/>
          </ac:spMkLst>
        </pc:spChg>
        <pc:spChg chg="del">
          <ac:chgData name="Никола Алексеев" userId="ba66283bcb01e904" providerId="LiveId" clId="{9FA99FA1-656E-4361-BD8C-5D97150E1C72}" dt="2018-02-24T20:35:46.544" v="0" actId="478"/>
          <ac:spMkLst>
            <pc:docMk/>
            <pc:sldMk cId="2547400051" sldId="257"/>
            <ac:spMk id="3" creationId="{00000000-0000-0000-0000-000000000000}"/>
          </ac:spMkLst>
        </pc:spChg>
        <pc:spChg chg="add mod">
          <ac:chgData name="Никола Алексеев" userId="ba66283bcb01e904" providerId="LiveId" clId="{9FA99FA1-656E-4361-BD8C-5D97150E1C72}" dt="2018-02-25T00:07:17.013" v="926" actId="113"/>
          <ac:spMkLst>
            <pc:docMk/>
            <pc:sldMk cId="2547400051" sldId="257"/>
            <ac:spMk id="4" creationId="{CC802F0A-5E0F-4B21-9439-F9C8CE04F5FA}"/>
          </ac:spMkLst>
        </pc:spChg>
        <pc:spChg chg="add del mod">
          <ac:chgData name="Никола Алексеев" userId="ba66283bcb01e904" providerId="LiveId" clId="{9FA99FA1-656E-4361-BD8C-5D97150E1C72}" dt="2018-02-24T22:34:44.330" v="105" actId="6549"/>
          <ac:spMkLst>
            <pc:docMk/>
            <pc:sldMk cId="2547400051" sldId="257"/>
            <ac:spMk id="5" creationId="{7CBE491B-97CB-4585-B5F4-0BE39B924D53}"/>
          </ac:spMkLst>
        </pc:spChg>
        <pc:spChg chg="add mod ord">
          <ac:chgData name="Никола Алексеев" userId="ba66283bcb01e904" providerId="LiveId" clId="{9FA99FA1-656E-4361-BD8C-5D97150E1C72}" dt="2018-02-24T22:49:13.004" v="253" actId="1076"/>
          <ac:spMkLst>
            <pc:docMk/>
            <pc:sldMk cId="2547400051" sldId="257"/>
            <ac:spMk id="6" creationId="{CA4BD50B-C14C-4A11-AD4E-1969983608E3}"/>
          </ac:spMkLst>
        </pc:spChg>
        <pc:spChg chg="add mod ord">
          <ac:chgData name="Никола Алексеев" userId="ba66283bcb01e904" providerId="LiveId" clId="{9FA99FA1-656E-4361-BD8C-5D97150E1C72}" dt="2018-02-24T22:49:56.635" v="263" actId="1076"/>
          <ac:spMkLst>
            <pc:docMk/>
            <pc:sldMk cId="2547400051" sldId="257"/>
            <ac:spMk id="7" creationId="{2E91300C-6A5F-4B53-BD1B-CE0046FE19CA}"/>
          </ac:spMkLst>
        </pc:spChg>
        <pc:spChg chg="add mod">
          <ac:chgData name="Никола Алексеев" userId="ba66283bcb01e904" providerId="LiveId" clId="{9FA99FA1-656E-4361-BD8C-5D97150E1C72}" dt="2018-02-24T22:41:12.096" v="158" actId="571"/>
          <ac:spMkLst>
            <pc:docMk/>
            <pc:sldMk cId="2547400051" sldId="257"/>
            <ac:spMk id="8" creationId="{C6935BF2-FA98-45B1-88C4-8412ACC0656A}"/>
          </ac:spMkLst>
        </pc:spChg>
        <pc:spChg chg="add mod">
          <ac:chgData name="Никола Алексеев" userId="ba66283bcb01e904" providerId="LiveId" clId="{9FA99FA1-656E-4361-BD8C-5D97150E1C72}" dt="2018-02-24T23:08:43.007" v="363" actId="14861"/>
          <ac:spMkLst>
            <pc:docMk/>
            <pc:sldMk cId="2547400051" sldId="257"/>
            <ac:spMk id="9" creationId="{5EBD2192-B903-4F8A-8C46-70D52F3677F2}"/>
          </ac:spMkLst>
        </pc:spChg>
        <pc:spChg chg="add mod">
          <ac:chgData name="Никола Алексеев" userId="ba66283bcb01e904" providerId="LiveId" clId="{9FA99FA1-656E-4361-BD8C-5D97150E1C72}" dt="2018-02-24T22:49:19.936" v="254" actId="14100"/>
          <ac:spMkLst>
            <pc:docMk/>
            <pc:sldMk cId="2547400051" sldId="257"/>
            <ac:spMk id="10" creationId="{2BA2E920-13B1-4470-83E3-45B1EEA2D3ED}"/>
          </ac:spMkLst>
        </pc:spChg>
        <pc:graphicFrameChg chg="add del mod">
          <ac:chgData name="Никола Алексеев" userId="ba66283bcb01e904" providerId="LiveId" clId="{9FA99FA1-656E-4361-BD8C-5D97150E1C72}" dt="2018-02-24T23:06:55.752" v="314" actId="6549"/>
          <ac:graphicFrameMkLst>
            <pc:docMk/>
            <pc:sldMk cId="2547400051" sldId="257"/>
            <ac:graphicFrameMk id="21" creationId="{444AE0FF-DB2A-401E-A573-2A977CDC4958}"/>
          </ac:graphicFrameMkLst>
        </pc:graphicFrameChg>
        <pc:picChg chg="add del mod">
          <ac:chgData name="Никола Алексеев" userId="ba66283bcb01e904" providerId="LiveId" clId="{9FA99FA1-656E-4361-BD8C-5D97150E1C72}" dt="2018-02-24T22:51:37.492" v="272" actId="478"/>
          <ac:picMkLst>
            <pc:docMk/>
            <pc:sldMk cId="2547400051" sldId="257"/>
            <ac:picMk id="12" creationId="{12F280A6-F1D1-4889-A754-3FF3FF2A08FD}"/>
          </ac:picMkLst>
        </pc:picChg>
        <pc:picChg chg="add mod">
          <ac:chgData name="Никола Алексеев" userId="ba66283bcb01e904" providerId="LiveId" clId="{9FA99FA1-656E-4361-BD8C-5D97150E1C72}" dt="2018-02-25T00:07:50.958" v="927" actId="6549"/>
          <ac:picMkLst>
            <pc:docMk/>
            <pc:sldMk cId="2547400051" sldId="257"/>
            <ac:picMk id="14" creationId="{7832E7B0-917B-493E-B18E-4589F75964A3}"/>
          </ac:picMkLst>
        </pc:picChg>
        <pc:picChg chg="add mod">
          <ac:chgData name="Никола Алексеев" userId="ba66283bcb01e904" providerId="LiveId" clId="{9FA99FA1-656E-4361-BD8C-5D97150E1C72}" dt="2018-02-25T00:07:54.817" v="928" actId="6549"/>
          <ac:picMkLst>
            <pc:docMk/>
            <pc:sldMk cId="2547400051" sldId="257"/>
            <ac:picMk id="16" creationId="{5277647F-4E6C-4BE7-A671-EE53DD5BCC51}"/>
          </ac:picMkLst>
        </pc:picChg>
        <pc:picChg chg="add mod">
          <ac:chgData name="Никола Алексеев" userId="ba66283bcb01e904" providerId="LiveId" clId="{9FA99FA1-656E-4361-BD8C-5D97150E1C72}" dt="2018-02-24T23:07:59.025" v="360" actId="1038"/>
          <ac:picMkLst>
            <pc:docMk/>
            <pc:sldMk cId="2547400051" sldId="257"/>
            <ac:picMk id="18" creationId="{17D1B3F6-9F2A-4649-97D9-2797E0B2F6DB}"/>
          </ac:picMkLst>
        </pc:picChg>
        <pc:picChg chg="add del mod">
          <ac:chgData name="Никола Алексеев" userId="ba66283bcb01e904" providerId="LiveId" clId="{9FA99FA1-656E-4361-BD8C-5D97150E1C72}" dt="2018-02-24T22:55:12.315" v="310" actId="478"/>
          <ac:picMkLst>
            <pc:docMk/>
            <pc:sldMk cId="2547400051" sldId="257"/>
            <ac:picMk id="20" creationId="{BC217059-071C-4042-A9FB-F19EBEEBEFA1}"/>
          </ac:picMkLst>
        </pc:picChg>
        <pc:picChg chg="add mod">
          <ac:chgData name="Никола Алексеев" userId="ba66283bcb01e904" providerId="LiveId" clId="{9FA99FA1-656E-4361-BD8C-5D97150E1C72}" dt="2018-02-24T23:08:21.047" v="362" actId="14861"/>
          <ac:picMkLst>
            <pc:docMk/>
            <pc:sldMk cId="2547400051" sldId="257"/>
            <ac:picMk id="23" creationId="{525061EC-3F78-4F2D-8C5B-2D12FAC34BEA}"/>
          </ac:picMkLst>
        </pc:picChg>
      </pc:sldChg>
      <pc:sldChg chg="addSp delSp modSp modNotesTx">
        <pc:chgData name="Никола Алексеев" userId="ba66283bcb01e904" providerId="LiveId" clId="{9FA99FA1-656E-4361-BD8C-5D97150E1C72}" dt="2018-02-25T00:06:18.626" v="919" actId="20577"/>
        <pc:sldMkLst>
          <pc:docMk/>
          <pc:sldMk cId="4133300123" sldId="258"/>
        </pc:sldMkLst>
        <pc:spChg chg="del">
          <ac:chgData name="Никола Алексеев" userId="ba66283bcb01e904" providerId="LiveId" clId="{9FA99FA1-656E-4361-BD8C-5D97150E1C72}" dt="2018-02-24T20:35:49.465" v="1" actId="478"/>
          <ac:spMkLst>
            <pc:docMk/>
            <pc:sldMk cId="4133300123" sldId="258"/>
            <ac:spMk id="2" creationId="{00000000-0000-0000-0000-000000000000}"/>
          </ac:spMkLst>
        </pc:spChg>
        <pc:spChg chg="del">
          <ac:chgData name="Никола Алексеев" userId="ba66283bcb01e904" providerId="LiveId" clId="{9FA99FA1-656E-4361-BD8C-5D97150E1C72}" dt="2018-02-24T20:35:49.465" v="1" actId="478"/>
          <ac:spMkLst>
            <pc:docMk/>
            <pc:sldMk cId="4133300123" sldId="258"/>
            <ac:spMk id="3" creationId="{00000000-0000-0000-0000-000000000000}"/>
          </ac:spMkLst>
        </pc:spChg>
        <pc:spChg chg="add mod">
          <ac:chgData name="Никола Алексеев" userId="ba66283bcb01e904" providerId="LiveId" clId="{9FA99FA1-656E-4361-BD8C-5D97150E1C72}" dt="2018-02-24T22:46:50.405" v="230" actId="14100"/>
          <ac:spMkLst>
            <pc:docMk/>
            <pc:sldMk cId="4133300123" sldId="258"/>
            <ac:spMk id="4" creationId="{DB2A6D78-D3DF-4739-BCDE-EE78ED59B04D}"/>
          </ac:spMkLst>
        </pc:spChg>
        <pc:spChg chg="add del mod ord">
          <ac:chgData name="Никола Алексеев" userId="ba66283bcb01e904" providerId="LiveId" clId="{9FA99FA1-656E-4361-BD8C-5D97150E1C72}" dt="2018-02-24T22:48:47.677" v="245" actId="20577"/>
          <ac:spMkLst>
            <pc:docMk/>
            <pc:sldMk cId="4133300123" sldId="258"/>
            <ac:spMk id="5" creationId="{12131ED0-4950-475C-B7DC-450FBBF3C54A}"/>
          </ac:spMkLst>
        </pc:spChg>
        <pc:spChg chg="add mod">
          <ac:chgData name="Никола Алексеев" userId="ba66283bcb01e904" providerId="LiveId" clId="{9FA99FA1-656E-4361-BD8C-5D97150E1C72}" dt="2018-02-25T00:03:02.434" v="756" actId="1076"/>
          <ac:spMkLst>
            <pc:docMk/>
            <pc:sldMk cId="4133300123" sldId="258"/>
            <ac:spMk id="8" creationId="{2374E9AE-8D65-4C85-A4AC-BBB9AA519202}"/>
          </ac:spMkLst>
        </pc:spChg>
        <pc:spChg chg="add mod">
          <ac:chgData name="Никола Алексеев" userId="ba66283bcb01e904" providerId="LiveId" clId="{9FA99FA1-656E-4361-BD8C-5D97150E1C72}" dt="2018-02-24T23:44:28.985" v="568" actId="164"/>
          <ac:spMkLst>
            <pc:docMk/>
            <pc:sldMk cId="4133300123" sldId="258"/>
            <ac:spMk id="9" creationId="{0BF17CB0-E7EF-41ED-8614-22D712B0EDE6}"/>
          </ac:spMkLst>
        </pc:spChg>
        <pc:spChg chg="add mod">
          <ac:chgData name="Никола Алексеев" userId="ba66283bcb01e904" providerId="LiveId" clId="{9FA99FA1-656E-4361-BD8C-5D97150E1C72}" dt="2018-02-24T23:58:07.524" v="693" actId="1076"/>
          <ac:spMkLst>
            <pc:docMk/>
            <pc:sldMk cId="4133300123" sldId="258"/>
            <ac:spMk id="10" creationId="{E2AE9692-67D7-4F00-935B-DC6272B73474}"/>
          </ac:spMkLst>
        </pc:spChg>
        <pc:spChg chg="add mod">
          <ac:chgData name="Никола Алексеев" userId="ba66283bcb01e904" providerId="LiveId" clId="{9FA99FA1-656E-4361-BD8C-5D97150E1C72}" dt="2018-02-24T23:44:40.111" v="569" actId="164"/>
          <ac:spMkLst>
            <pc:docMk/>
            <pc:sldMk cId="4133300123" sldId="258"/>
            <ac:spMk id="11" creationId="{E15E628B-2CEC-4E7A-9DF3-CE419ABC43C8}"/>
          </ac:spMkLst>
        </pc:spChg>
        <pc:spChg chg="add mod">
          <ac:chgData name="Никола Алексеев" userId="ba66283bcb01e904" providerId="LiveId" clId="{9FA99FA1-656E-4361-BD8C-5D97150E1C72}" dt="2018-02-24T23:53:43.750" v="625" actId="164"/>
          <ac:spMkLst>
            <pc:docMk/>
            <pc:sldMk cId="4133300123" sldId="258"/>
            <ac:spMk id="12" creationId="{33E80514-C840-4B60-B5F0-F08898A65FF7}"/>
          </ac:spMkLst>
        </pc:spChg>
        <pc:spChg chg="add mod">
          <ac:chgData name="Никола Алексеев" userId="ba66283bcb01e904" providerId="LiveId" clId="{9FA99FA1-656E-4361-BD8C-5D97150E1C72}" dt="2018-02-24T23:55:26.670" v="637" actId="164"/>
          <ac:spMkLst>
            <pc:docMk/>
            <pc:sldMk cId="4133300123" sldId="258"/>
            <ac:spMk id="13" creationId="{4D5C92E1-938D-4D85-9F54-D9FB706BC60F}"/>
          </ac:spMkLst>
        </pc:spChg>
        <pc:spChg chg="add mod">
          <ac:chgData name="Никола Алексеев" userId="ba66283bcb01e904" providerId="LiveId" clId="{9FA99FA1-656E-4361-BD8C-5D97150E1C72}" dt="2018-02-24T23:48:07.961" v="587" actId="20577"/>
          <ac:spMkLst>
            <pc:docMk/>
            <pc:sldMk cId="4133300123" sldId="258"/>
            <ac:spMk id="14" creationId="{9DACCD32-0C8E-4948-A540-05E5C60BB480}"/>
          </ac:spMkLst>
        </pc:spChg>
        <pc:spChg chg="add mod">
          <ac:chgData name="Никола Алексеев" userId="ba66283bcb01e904" providerId="LiveId" clId="{9FA99FA1-656E-4361-BD8C-5D97150E1C72}" dt="2018-02-24T23:51:17.386" v="601" actId="164"/>
          <ac:spMkLst>
            <pc:docMk/>
            <pc:sldMk cId="4133300123" sldId="258"/>
            <ac:spMk id="15" creationId="{AEB9D1DE-0A88-4B8F-B530-E25840CA5346}"/>
          </ac:spMkLst>
        </pc:spChg>
        <pc:spChg chg="add mod">
          <ac:chgData name="Никола Алексеев" userId="ba66283bcb01e904" providerId="LiveId" clId="{9FA99FA1-656E-4361-BD8C-5D97150E1C72}" dt="2018-02-24T23:52:24.344" v="613" actId="164"/>
          <ac:spMkLst>
            <pc:docMk/>
            <pc:sldMk cId="4133300123" sldId="258"/>
            <ac:spMk id="16" creationId="{474BB95D-564B-407D-B0B7-69A331838E55}"/>
          </ac:spMkLst>
        </pc:spChg>
        <pc:spChg chg="add mod ord">
          <ac:chgData name="Никола Алексеев" userId="ba66283bcb01e904" providerId="LiveId" clId="{9FA99FA1-656E-4361-BD8C-5D97150E1C72}" dt="2018-02-24T23:57:49.565" v="691" actId="167"/>
          <ac:spMkLst>
            <pc:docMk/>
            <pc:sldMk cId="4133300123" sldId="258"/>
            <ac:spMk id="39" creationId="{C1C163D1-85A2-4643-BA3C-22035ECBF6E9}"/>
          </ac:spMkLst>
        </pc:spChg>
        <pc:grpChg chg="add mod">
          <ac:chgData name="Никола Алексеев" userId="ba66283bcb01e904" providerId="LiveId" clId="{9FA99FA1-656E-4361-BD8C-5D97150E1C72}" dt="2018-02-24T23:58:13.732" v="695" actId="1076"/>
          <ac:grpSpMkLst>
            <pc:docMk/>
            <pc:sldMk cId="4133300123" sldId="258"/>
            <ac:grpSpMk id="21" creationId="{8F7468A7-24B7-4AF4-8743-321D8E9D8819}"/>
          </ac:grpSpMkLst>
        </pc:grpChg>
        <pc:grpChg chg="add mod">
          <ac:chgData name="Никола Алексеев" userId="ba66283bcb01e904" providerId="LiveId" clId="{9FA99FA1-656E-4361-BD8C-5D97150E1C72}" dt="2018-02-24T23:58:16.083" v="696" actId="1076"/>
          <ac:grpSpMkLst>
            <pc:docMk/>
            <pc:sldMk cId="4133300123" sldId="258"/>
            <ac:grpSpMk id="22" creationId="{14E9B491-9190-4A90-A67C-5F9B7AD5CB01}"/>
          </ac:grpSpMkLst>
        </pc:grpChg>
        <pc:grpChg chg="add mod">
          <ac:chgData name="Никола Алексеев" userId="ba66283bcb01e904" providerId="LiveId" clId="{9FA99FA1-656E-4361-BD8C-5D97150E1C72}" dt="2018-02-24T23:56:57.712" v="682" actId="1035"/>
          <ac:grpSpMkLst>
            <pc:docMk/>
            <pc:sldMk cId="4133300123" sldId="258"/>
            <ac:grpSpMk id="26" creationId="{99569F57-FCA3-4580-AAB2-3EDA08A95294}"/>
          </ac:grpSpMkLst>
        </pc:grpChg>
        <pc:grpChg chg="add mod">
          <ac:chgData name="Никола Алексеев" userId="ba66283bcb01e904" providerId="LiveId" clId="{9FA99FA1-656E-4361-BD8C-5D97150E1C72}" dt="2018-02-24T23:58:19.571" v="697" actId="1076"/>
          <ac:grpSpMkLst>
            <pc:docMk/>
            <pc:sldMk cId="4133300123" sldId="258"/>
            <ac:grpSpMk id="29" creationId="{D3448506-8BAE-4E14-94EF-6EC83D062916}"/>
          </ac:grpSpMkLst>
        </pc:grpChg>
        <pc:grpChg chg="add mod">
          <ac:chgData name="Никола Алексеев" userId="ba66283bcb01e904" providerId="LiveId" clId="{9FA99FA1-656E-4361-BD8C-5D97150E1C72}" dt="2018-02-24T23:58:25.691" v="698" actId="1076"/>
          <ac:grpSpMkLst>
            <pc:docMk/>
            <pc:sldMk cId="4133300123" sldId="258"/>
            <ac:grpSpMk id="32" creationId="{072C5579-037F-406D-A37D-C8B303115394}"/>
          </ac:grpSpMkLst>
        </pc:grpChg>
        <pc:grpChg chg="add mod">
          <ac:chgData name="Никола Алексеев" userId="ba66283bcb01e904" providerId="LiveId" clId="{9FA99FA1-656E-4361-BD8C-5D97150E1C72}" dt="2018-02-24T23:56:57.712" v="682" actId="1035"/>
          <ac:grpSpMkLst>
            <pc:docMk/>
            <pc:sldMk cId="4133300123" sldId="258"/>
            <ac:grpSpMk id="35" creationId="{093EDD6A-5EE9-496C-BED1-F5DA82C420FD}"/>
          </ac:grpSpMkLst>
        </pc:grpChg>
        <pc:grpChg chg="add mod">
          <ac:chgData name="Никола Алексеев" userId="ba66283bcb01e904" providerId="LiveId" clId="{9FA99FA1-656E-4361-BD8C-5D97150E1C72}" dt="2018-02-25T00:00:27.603" v="705" actId="1076"/>
          <ac:grpSpMkLst>
            <pc:docMk/>
            <pc:sldMk cId="4133300123" sldId="258"/>
            <ac:grpSpMk id="38" creationId="{2E39D0FC-B10A-4926-A6FC-87CA31F7C935}"/>
          </ac:grpSpMkLst>
        </pc:grpChg>
        <pc:graphicFrameChg chg="add del mod">
          <ac:chgData name="Никола Алексеев" userId="ba66283bcb01e904" providerId="LiveId" clId="{9FA99FA1-656E-4361-BD8C-5D97150E1C72}" dt="2018-02-24T23:47:07.778" v="571" actId="20577"/>
          <ac:graphicFrameMkLst>
            <pc:docMk/>
            <pc:sldMk cId="4133300123" sldId="258"/>
            <ac:graphicFrameMk id="23" creationId="{291DF50A-CF55-49C0-9B05-5DE6B15B134A}"/>
          </ac:graphicFrameMkLst>
        </pc:graphicFrameChg>
        <pc:picChg chg="add del mod">
          <ac:chgData name="Никола Алексеев" userId="ba66283bcb01e904" providerId="LiveId" clId="{9FA99FA1-656E-4361-BD8C-5D97150E1C72}" dt="2018-02-24T22:54:38.399" v="304" actId="20577"/>
          <ac:picMkLst>
            <pc:docMk/>
            <pc:sldMk cId="4133300123" sldId="258"/>
            <ac:picMk id="7" creationId="{D7C0A40C-A89C-4661-9FB6-FC5A6790414E}"/>
          </ac:picMkLst>
        </pc:picChg>
        <pc:picChg chg="add mod">
          <ac:chgData name="Никола Алексеев" userId="ba66283bcb01e904" providerId="LiveId" clId="{9FA99FA1-656E-4361-BD8C-5D97150E1C72}" dt="2018-02-24T23:44:28.985" v="568" actId="164"/>
          <ac:picMkLst>
            <pc:docMk/>
            <pc:sldMk cId="4133300123" sldId="258"/>
            <ac:picMk id="18" creationId="{354ADF3A-C499-4399-A015-0A9B161A2CDB}"/>
          </ac:picMkLst>
        </pc:picChg>
        <pc:picChg chg="add mod">
          <ac:chgData name="Никола Алексеев" userId="ba66283bcb01e904" providerId="LiveId" clId="{9FA99FA1-656E-4361-BD8C-5D97150E1C72}" dt="2018-02-24T23:44:40.111" v="569" actId="164"/>
          <ac:picMkLst>
            <pc:docMk/>
            <pc:sldMk cId="4133300123" sldId="258"/>
            <ac:picMk id="20" creationId="{A0AA880E-5359-475D-B784-11502A47177A}"/>
          </ac:picMkLst>
        </pc:picChg>
        <pc:picChg chg="add mod">
          <ac:chgData name="Никола Алексеев" userId="ba66283bcb01e904" providerId="LiveId" clId="{9FA99FA1-656E-4361-BD8C-5D97150E1C72}" dt="2018-02-24T23:48:04.366" v="585" actId="164"/>
          <ac:picMkLst>
            <pc:docMk/>
            <pc:sldMk cId="4133300123" sldId="258"/>
            <ac:picMk id="25" creationId="{E84D1F8E-8CF9-4D1A-B263-F5CA87B9C13A}"/>
          </ac:picMkLst>
        </pc:picChg>
        <pc:picChg chg="add mod">
          <ac:chgData name="Никола Алексеев" userId="ba66283bcb01e904" providerId="LiveId" clId="{9FA99FA1-656E-4361-BD8C-5D97150E1C72}" dt="2018-02-24T23:51:17.386" v="601" actId="164"/>
          <ac:picMkLst>
            <pc:docMk/>
            <pc:sldMk cId="4133300123" sldId="258"/>
            <ac:picMk id="28" creationId="{11CA559C-D5FD-40DD-8EC9-1CEF98ECE642}"/>
          </ac:picMkLst>
        </pc:picChg>
        <pc:picChg chg="add mod">
          <ac:chgData name="Никола Алексеев" userId="ba66283bcb01e904" providerId="LiveId" clId="{9FA99FA1-656E-4361-BD8C-5D97150E1C72}" dt="2018-02-24T23:55:03.314" v="633" actId="1036"/>
          <ac:picMkLst>
            <pc:docMk/>
            <pc:sldMk cId="4133300123" sldId="258"/>
            <ac:picMk id="31" creationId="{168E18C0-F175-4681-B0B1-DD7F978BB27A}"/>
          </ac:picMkLst>
        </pc:picChg>
        <pc:picChg chg="add mod">
          <ac:chgData name="Никола Алексеев" userId="ba66283bcb01e904" providerId="LiveId" clId="{9FA99FA1-656E-4361-BD8C-5D97150E1C72}" dt="2018-02-24T23:53:43.750" v="625" actId="164"/>
          <ac:picMkLst>
            <pc:docMk/>
            <pc:sldMk cId="4133300123" sldId="258"/>
            <ac:picMk id="34" creationId="{E3096839-A4FE-47D4-869F-5B221FA9A9FF}"/>
          </ac:picMkLst>
        </pc:picChg>
        <pc:picChg chg="add mod">
          <ac:chgData name="Никола Алексеев" userId="ba66283bcb01e904" providerId="LiveId" clId="{9FA99FA1-656E-4361-BD8C-5D97150E1C72}" dt="2018-02-24T23:55:26.670" v="637" actId="164"/>
          <ac:picMkLst>
            <pc:docMk/>
            <pc:sldMk cId="4133300123" sldId="258"/>
            <ac:picMk id="37" creationId="{990D3AC4-A3C2-4379-87F1-50445C5B439D}"/>
          </ac:picMkLst>
        </pc:picChg>
      </pc:sldChg>
      <pc:sldChg chg="addSp delSp modSp setBg">
        <pc:chgData name="Никола Алексеев" userId="ba66283bcb01e904" providerId="LiveId" clId="{9FA99FA1-656E-4361-BD8C-5D97150E1C72}" dt="2018-02-25T00:54:59.336" v="2970" actId="338"/>
        <pc:sldMkLst>
          <pc:docMk/>
          <pc:sldMk cId="1765920468" sldId="259"/>
        </pc:sldMkLst>
        <pc:spChg chg="del">
          <ac:chgData name="Никола Алексеев" userId="ba66283bcb01e904" providerId="LiveId" clId="{9FA99FA1-656E-4361-BD8C-5D97150E1C72}" dt="2018-02-24T20:35:51.502" v="2" actId="478"/>
          <ac:spMkLst>
            <pc:docMk/>
            <pc:sldMk cId="1765920468" sldId="259"/>
            <ac:spMk id="2" creationId="{00000000-0000-0000-0000-000000000000}"/>
          </ac:spMkLst>
        </pc:spChg>
        <pc:spChg chg="del">
          <ac:chgData name="Никола Алексеев" userId="ba66283bcb01e904" providerId="LiveId" clId="{9FA99FA1-656E-4361-BD8C-5D97150E1C72}" dt="2018-02-24T20:35:51.502" v="2" actId="478"/>
          <ac:spMkLst>
            <pc:docMk/>
            <pc:sldMk cId="1765920468" sldId="259"/>
            <ac:spMk id="3" creationId="{00000000-0000-0000-0000-000000000000}"/>
          </ac:spMkLst>
        </pc:spChg>
        <pc:spChg chg="add mod">
          <ac:chgData name="Никола Алексеев" userId="ba66283bcb01e904" providerId="LiveId" clId="{9FA99FA1-656E-4361-BD8C-5D97150E1C72}" dt="2018-02-25T00:03:29.198" v="761" actId="1076"/>
          <ac:spMkLst>
            <pc:docMk/>
            <pc:sldMk cId="1765920468" sldId="259"/>
            <ac:spMk id="4" creationId="{50B500EF-D07B-4990-A971-F510742F0256}"/>
          </ac:spMkLst>
        </pc:spChg>
        <pc:spChg chg="mod">
          <ac:chgData name="Никола Алексеев" userId="ba66283bcb01e904" providerId="LiveId" clId="{9FA99FA1-656E-4361-BD8C-5D97150E1C72}" dt="2018-02-25T00:05:38.956" v="908" actId="338"/>
          <ac:spMkLst>
            <pc:docMk/>
            <pc:sldMk cId="1765920468" sldId="259"/>
            <ac:spMk id="12" creationId="{3FF9BD56-3469-48AC-82F4-FCEC5DDAF5B6}"/>
          </ac:spMkLst>
        </pc:spChg>
        <pc:spChg chg="mod topLvl">
          <ac:chgData name="Никола Алексеев" userId="ba66283bcb01e904" providerId="LiveId" clId="{9FA99FA1-656E-4361-BD8C-5D97150E1C72}" dt="2018-02-25T00:54:35.280" v="2966" actId="164"/>
          <ac:spMkLst>
            <pc:docMk/>
            <pc:sldMk cId="1765920468" sldId="259"/>
            <ac:spMk id="21" creationId="{F19ED63D-AA0C-4D6C-8BF7-899B924C75B9}"/>
          </ac:spMkLst>
        </pc:spChg>
        <pc:spChg chg="add">
          <ac:chgData name="Никола Алексеев" userId="ba66283bcb01e904" providerId="LiveId" clId="{9FA99FA1-656E-4361-BD8C-5D97150E1C72}" dt="2018-02-24T23:59:02.730" v="702" actId="338"/>
          <ac:spMkLst>
            <pc:docMk/>
            <pc:sldMk cId="1765920468" sldId="259"/>
            <ac:spMk id="26" creationId="{98B340A1-7BAE-4A81-8E5D-814FB655A0D7}"/>
          </ac:spMkLst>
        </pc:spChg>
        <pc:spChg chg="add">
          <ac:chgData name="Никола Алексеев" userId="ba66283bcb01e904" providerId="LiveId" clId="{9FA99FA1-656E-4361-BD8C-5D97150E1C72}" dt="2018-02-24T23:59:02.730" v="702" actId="338"/>
          <ac:spMkLst>
            <pc:docMk/>
            <pc:sldMk cId="1765920468" sldId="259"/>
            <ac:spMk id="27" creationId="{0F60E6B7-C5A0-4673-8521-EBFBFADBBD98}"/>
          </ac:spMkLst>
        </pc:spChg>
        <pc:spChg chg="add">
          <ac:chgData name="Никола Алексеев" userId="ba66283bcb01e904" providerId="LiveId" clId="{9FA99FA1-656E-4361-BD8C-5D97150E1C72}" dt="2018-02-24T23:59:02.730" v="702" actId="338"/>
          <ac:spMkLst>
            <pc:docMk/>
            <pc:sldMk cId="1765920468" sldId="259"/>
            <ac:spMk id="28" creationId="{9A9B05ED-8D3D-4DC1-A88B-8F8AC77DCD0C}"/>
          </ac:spMkLst>
        </pc:spChg>
        <pc:spChg chg="add mod">
          <ac:chgData name="Никола Алексеев" userId="ba66283bcb01e904" providerId="LiveId" clId="{9FA99FA1-656E-4361-BD8C-5D97150E1C72}" dt="2018-02-25T00:02:34.285" v="746" actId="1076"/>
          <ac:spMkLst>
            <pc:docMk/>
            <pc:sldMk cId="1765920468" sldId="259"/>
            <ac:spMk id="29" creationId="{884EA563-4C63-4F6B-90B5-B2BDD0793D58}"/>
          </ac:spMkLst>
        </pc:spChg>
        <pc:spChg chg="mod topLvl">
          <ac:chgData name="Никола Алексеев" userId="ba66283bcb01e904" providerId="LiveId" clId="{9FA99FA1-656E-4361-BD8C-5D97150E1C72}" dt="2018-02-25T00:54:59.336" v="2970" actId="338"/>
          <ac:spMkLst>
            <pc:docMk/>
            <pc:sldMk cId="1765920468" sldId="259"/>
            <ac:spMk id="31" creationId="{8849A93E-2215-4EB2-8A6F-64B68D20B9A7}"/>
          </ac:spMkLst>
        </pc:spChg>
        <pc:spChg chg="add mod">
          <ac:chgData name="Никола Алексеев" userId="ba66283bcb01e904" providerId="LiveId" clId="{9FA99FA1-656E-4361-BD8C-5D97150E1C72}" dt="2018-02-25T00:12:51.534" v="1140" actId="1035"/>
          <ac:spMkLst>
            <pc:docMk/>
            <pc:sldMk cId="1765920468" sldId="259"/>
            <ac:spMk id="33" creationId="{C1EA45B9-F835-4CE7-99D1-CB83E54945A1}"/>
          </ac:spMkLst>
        </pc:spChg>
        <pc:spChg chg="add mod">
          <ac:chgData name="Никола Алексеев" userId="ba66283bcb01e904" providerId="LiveId" clId="{9FA99FA1-656E-4361-BD8C-5D97150E1C72}" dt="2018-02-25T00:14:28.051" v="1258" actId="20577"/>
          <ac:spMkLst>
            <pc:docMk/>
            <pc:sldMk cId="1765920468" sldId="259"/>
            <ac:spMk id="34" creationId="{66C71721-8B47-4A20-8F28-D022A5F8D822}"/>
          </ac:spMkLst>
        </pc:spChg>
        <pc:grpChg chg="add mod">
          <ac:chgData name="Никола Алексеев" userId="ba66283bcb01e904" providerId="LiveId" clId="{9FA99FA1-656E-4361-BD8C-5D97150E1C72}" dt="2018-02-25T00:03:29.198" v="761" actId="1076"/>
          <ac:grpSpMkLst>
            <pc:docMk/>
            <pc:sldMk cId="1765920468" sldId="259"/>
            <ac:grpSpMk id="5" creationId="{F814DF9A-1BCD-4066-8027-B1E4222F09EE}"/>
          </ac:grpSpMkLst>
        </pc:grpChg>
        <pc:grpChg chg="add mod">
          <ac:chgData name="Никола Алексеев" userId="ba66283bcb01e904" providerId="LiveId" clId="{9FA99FA1-656E-4361-BD8C-5D97150E1C72}" dt="2018-02-25T00:03:29.198" v="761" actId="1076"/>
          <ac:grpSpMkLst>
            <pc:docMk/>
            <pc:sldMk cId="1765920468" sldId="259"/>
            <ac:grpSpMk id="8" creationId="{3A2B3AA5-F7E0-48A5-B911-1CD50CC34BF7}"/>
          </ac:grpSpMkLst>
        </pc:grpChg>
        <pc:grpChg chg="add mod">
          <ac:chgData name="Никола Алексеев" userId="ba66283bcb01e904" providerId="LiveId" clId="{9FA99FA1-656E-4361-BD8C-5D97150E1C72}" dt="2018-02-25T00:04:33.996" v="793" actId="14100"/>
          <ac:grpSpMkLst>
            <pc:docMk/>
            <pc:sldMk cId="1765920468" sldId="259"/>
            <ac:grpSpMk id="11" creationId="{192D2EBE-0B8D-4C91-AA88-27024805C9FC}"/>
          </ac:grpSpMkLst>
        </pc:grpChg>
        <pc:grpChg chg="add mod">
          <ac:chgData name="Никола Алексеев" userId="ba66283bcb01e904" providerId="LiveId" clId="{9FA99FA1-656E-4361-BD8C-5D97150E1C72}" dt="2018-02-25T00:03:29.198" v="761" actId="1076"/>
          <ac:grpSpMkLst>
            <pc:docMk/>
            <pc:sldMk cId="1765920468" sldId="259"/>
            <ac:grpSpMk id="14" creationId="{3BE2836C-60DB-4C1F-85AE-F35FC8A23F16}"/>
          </ac:grpSpMkLst>
        </pc:grpChg>
        <pc:grpChg chg="add mod">
          <ac:chgData name="Никола Алексеев" userId="ba66283bcb01e904" providerId="LiveId" clId="{9FA99FA1-656E-4361-BD8C-5D97150E1C72}" dt="2018-02-25T00:03:29.198" v="761" actId="1076"/>
          <ac:grpSpMkLst>
            <pc:docMk/>
            <pc:sldMk cId="1765920468" sldId="259"/>
            <ac:grpSpMk id="17" creationId="{EAF99254-87BC-4B3D-AACD-10A72DE72F45}"/>
          </ac:grpSpMkLst>
        </pc:grpChg>
        <pc:grpChg chg="add del mod">
          <ac:chgData name="Никола Алексеев" userId="ba66283bcb01e904" providerId="LiveId" clId="{9FA99FA1-656E-4361-BD8C-5D97150E1C72}" dt="2018-02-25T00:53:09.474" v="2953" actId="165"/>
          <ac:grpSpMkLst>
            <pc:docMk/>
            <pc:sldMk cId="1765920468" sldId="259"/>
            <ac:grpSpMk id="20" creationId="{C349D5B2-AFCE-46B6-81A7-C7B7381DC6A3}"/>
          </ac:grpSpMkLst>
        </pc:grpChg>
        <pc:grpChg chg="add del mod">
          <ac:chgData name="Никола Алексеев" userId="ba66283bcb01e904" providerId="LiveId" clId="{9FA99FA1-656E-4361-BD8C-5D97150E1C72}" dt="2018-02-25T00:00:33.905" v="706" actId="478"/>
          <ac:grpSpMkLst>
            <pc:docMk/>
            <pc:sldMk cId="1765920468" sldId="259"/>
            <ac:grpSpMk id="23" creationId="{8ADC7E87-9783-4FF4-B78B-EFFE29936614}"/>
          </ac:grpSpMkLst>
        </pc:grpChg>
        <pc:grpChg chg="add del mod">
          <ac:chgData name="Никола Алексеев" userId="ba66283bcb01e904" providerId="LiveId" clId="{9FA99FA1-656E-4361-BD8C-5D97150E1C72}" dt="2018-02-25T00:54:40.109" v="2967" actId="165"/>
          <ac:grpSpMkLst>
            <pc:docMk/>
            <pc:sldMk cId="1765920468" sldId="259"/>
            <ac:grpSpMk id="30" creationId="{9524D4F4-21D3-4495-A000-F6F228C2DA2C}"/>
          </ac:grpSpMkLst>
        </pc:grpChg>
        <pc:grpChg chg="add mod">
          <ac:chgData name="Никола Алексеев" userId="ba66283bcb01e904" providerId="LiveId" clId="{9FA99FA1-656E-4361-BD8C-5D97150E1C72}" dt="2018-02-25T00:54:35.280" v="2966" actId="164"/>
          <ac:grpSpMkLst>
            <pc:docMk/>
            <pc:sldMk cId="1765920468" sldId="259"/>
            <ac:grpSpMk id="35" creationId="{DDF63B55-F453-42E5-A3FB-F07C70A6B032}"/>
          </ac:grpSpMkLst>
        </pc:grpChg>
        <pc:grpChg chg="mod">
          <ac:chgData name="Никола Алексеев" userId="ba66283bcb01e904" providerId="LiveId" clId="{9FA99FA1-656E-4361-BD8C-5D97150E1C72}" dt="2018-02-25T00:54:59.336" v="2970" actId="338"/>
          <ac:grpSpMkLst>
            <pc:docMk/>
            <pc:sldMk cId="1765920468" sldId="259"/>
            <ac:grpSpMk id="36" creationId="{C7CC807C-8324-4DBE-8885-1D22D5744A51}"/>
          </ac:grpSpMkLst>
        </pc:grpChg>
        <pc:picChg chg="mod topLvl">
          <ac:chgData name="Никола Алексеев" userId="ba66283bcb01e904" providerId="LiveId" clId="{9FA99FA1-656E-4361-BD8C-5D97150E1C72}" dt="2018-02-25T00:54:35.280" v="2966" actId="164"/>
          <ac:picMkLst>
            <pc:docMk/>
            <pc:sldMk cId="1765920468" sldId="259"/>
            <ac:picMk id="22" creationId="{16523087-8646-4910-9ABA-F62B1253129B}"/>
          </ac:picMkLst>
        </pc:picChg>
        <pc:picChg chg="mod topLvl">
          <ac:chgData name="Никола Алексеев" userId="ba66283bcb01e904" providerId="LiveId" clId="{9FA99FA1-656E-4361-BD8C-5D97150E1C72}" dt="2018-02-25T00:54:59.336" v="2970" actId="338"/>
          <ac:picMkLst>
            <pc:docMk/>
            <pc:sldMk cId="1765920468" sldId="259"/>
            <ac:picMk id="32" creationId="{3415FF53-9B53-43F1-9911-368C5D8866CC}"/>
          </ac:picMkLst>
        </pc:picChg>
      </pc:sldChg>
      <pc:sldChg chg="addSp modSp add">
        <pc:chgData name="Никола Алексеев" userId="ba66283bcb01e904" providerId="LiveId" clId="{9FA99FA1-656E-4361-BD8C-5D97150E1C72}" dt="2018-02-28T00:02:23.656" v="18476" actId="1076"/>
        <pc:sldMkLst>
          <pc:docMk/>
          <pc:sldMk cId="3553715801" sldId="260"/>
        </pc:sldMkLst>
        <pc:spChg chg="add mod">
          <ac:chgData name="Никола Алексеев" userId="ba66283bcb01e904" providerId="LiveId" clId="{9FA99FA1-656E-4361-BD8C-5D97150E1C72}" dt="2018-02-25T00:15:29.136" v="1312" actId="14100"/>
          <ac:spMkLst>
            <pc:docMk/>
            <pc:sldMk cId="3553715801" sldId="260"/>
            <ac:spMk id="2" creationId="{37F605C7-C41B-438E-BA17-8AB0360A60C6}"/>
          </ac:spMkLst>
        </pc:spChg>
        <pc:spChg chg="add">
          <ac:chgData name="Никола Алексеев" userId="ba66283bcb01e904" providerId="LiveId" clId="{9FA99FA1-656E-4361-BD8C-5D97150E1C72}" dt="2018-02-25T00:14:48.818" v="1259" actId="1076"/>
          <ac:spMkLst>
            <pc:docMk/>
            <pc:sldMk cId="3553715801" sldId="260"/>
            <ac:spMk id="3" creationId="{4D96ED58-F3C3-4AE5-B929-7B11F5C23BEB}"/>
          </ac:spMkLst>
        </pc:spChg>
        <pc:spChg chg="add">
          <ac:chgData name="Никола Алексеев" userId="ba66283bcb01e904" providerId="LiveId" clId="{9FA99FA1-656E-4361-BD8C-5D97150E1C72}" dt="2018-02-25T00:14:48.818" v="1259" actId="1076"/>
          <ac:spMkLst>
            <pc:docMk/>
            <pc:sldMk cId="3553715801" sldId="260"/>
            <ac:spMk id="4" creationId="{BB86DDF3-5312-4D66-9B40-5F7BBABB35B6}"/>
          </ac:spMkLst>
        </pc:spChg>
        <pc:spChg chg="add mod">
          <ac:chgData name="Никола Алексеев" userId="ba66283bcb01e904" providerId="LiveId" clId="{9FA99FA1-656E-4361-BD8C-5D97150E1C72}" dt="2018-02-25T00:15:25.537" v="1311" actId="1076"/>
          <ac:spMkLst>
            <pc:docMk/>
            <pc:sldMk cId="3553715801" sldId="260"/>
            <ac:spMk id="5" creationId="{AFD17A3D-704A-47AA-8156-03A1FCDA6444}"/>
          </ac:spMkLst>
        </pc:spChg>
        <pc:spChg chg="add mod">
          <ac:chgData name="Никола Алексеев" userId="ba66283bcb01e904" providerId="LiveId" clId="{9FA99FA1-656E-4361-BD8C-5D97150E1C72}" dt="2018-02-25T01:12:30.826" v="4186" actId="1076"/>
          <ac:spMkLst>
            <pc:docMk/>
            <pc:sldMk cId="3553715801" sldId="260"/>
            <ac:spMk id="6" creationId="{F38846AF-7D3F-4EFC-9B28-06B44CBD57C3}"/>
          </ac:spMkLst>
        </pc:spChg>
        <pc:spChg chg="add mod">
          <ac:chgData name="Никола Алексеев" userId="ba66283bcb01e904" providerId="LiveId" clId="{9FA99FA1-656E-4361-BD8C-5D97150E1C72}" dt="2018-02-28T00:02:23.656" v="18476" actId="1076"/>
          <ac:spMkLst>
            <pc:docMk/>
            <pc:sldMk cId="3553715801" sldId="260"/>
            <ac:spMk id="7" creationId="{0BEF6390-3B18-40B1-A1BD-5E64B8B4EB53}"/>
          </ac:spMkLst>
        </pc:spChg>
      </pc:sldChg>
      <pc:sldChg chg="addSp modSp add">
        <pc:chgData name="Никола Алексеев" userId="ba66283bcb01e904" providerId="LiveId" clId="{9FA99FA1-656E-4361-BD8C-5D97150E1C72}" dt="2018-02-28T00:05:44.798" v="18511" actId="20577"/>
        <pc:sldMkLst>
          <pc:docMk/>
          <pc:sldMk cId="4216951255" sldId="261"/>
        </pc:sldMkLst>
        <pc:spChg chg="add mod">
          <ac:chgData name="Никола Алексеев" userId="ba66283bcb01e904" providerId="LiveId" clId="{9FA99FA1-656E-4361-BD8C-5D97150E1C72}" dt="2018-02-25T00:52:18.812" v="2949" actId="14100"/>
          <ac:spMkLst>
            <pc:docMk/>
            <pc:sldMk cId="4216951255" sldId="261"/>
            <ac:spMk id="2" creationId="{04F7D966-0682-41E2-BF40-5981451329B6}"/>
          </ac:spMkLst>
        </pc:spChg>
        <pc:spChg chg="add">
          <ac:chgData name="Никола Алексеев" userId="ba66283bcb01e904" providerId="LiveId" clId="{9FA99FA1-656E-4361-BD8C-5D97150E1C72}" dt="2018-02-25T00:51:52.623" v="2908" actId="1076"/>
          <ac:spMkLst>
            <pc:docMk/>
            <pc:sldMk cId="4216951255" sldId="261"/>
            <ac:spMk id="3" creationId="{532BCA95-4AC9-4846-9F98-AEA90127901D}"/>
          </ac:spMkLst>
        </pc:spChg>
        <pc:spChg chg="add">
          <ac:chgData name="Никола Алексеев" userId="ba66283bcb01e904" providerId="LiveId" clId="{9FA99FA1-656E-4361-BD8C-5D97150E1C72}" dt="2018-02-25T00:51:52.623" v="2908" actId="1076"/>
          <ac:spMkLst>
            <pc:docMk/>
            <pc:sldMk cId="4216951255" sldId="261"/>
            <ac:spMk id="4" creationId="{265E1451-B1F6-45EB-9F18-7CB7B7F8C488}"/>
          </ac:spMkLst>
        </pc:spChg>
        <pc:spChg chg="add mod">
          <ac:chgData name="Никола Алексеев" userId="ba66283bcb01e904" providerId="LiveId" clId="{9FA99FA1-656E-4361-BD8C-5D97150E1C72}" dt="2018-02-25T00:52:19.015" v="2950" actId="14100"/>
          <ac:spMkLst>
            <pc:docMk/>
            <pc:sldMk cId="4216951255" sldId="261"/>
            <ac:spMk id="5" creationId="{91B6DD4F-650A-4496-AE82-4294AD51FC6B}"/>
          </ac:spMkLst>
        </pc:spChg>
        <pc:spChg chg="add mod">
          <ac:chgData name="Никола Алексеев" userId="ba66283bcb01e904" providerId="LiveId" clId="{9FA99FA1-656E-4361-BD8C-5D97150E1C72}" dt="2018-02-26T21:45:38.799" v="13188" actId="20577"/>
          <ac:spMkLst>
            <pc:docMk/>
            <pc:sldMk cId="4216951255" sldId="261"/>
            <ac:spMk id="6" creationId="{C2DBA0CA-306A-4F3C-B187-35843375CB08}"/>
          </ac:spMkLst>
        </pc:spChg>
        <pc:spChg chg="add mod">
          <ac:chgData name="Никола Алексеев" userId="ba66283bcb01e904" providerId="LiveId" clId="{9FA99FA1-656E-4361-BD8C-5D97150E1C72}" dt="2018-02-28T00:05:44.798" v="18511" actId="20577"/>
          <ac:spMkLst>
            <pc:docMk/>
            <pc:sldMk cId="4216951255" sldId="261"/>
            <ac:spMk id="7" creationId="{EF60535A-1686-48DD-99CE-18A5DF97758D}"/>
          </ac:spMkLst>
        </pc:spChg>
        <pc:picChg chg="add mod">
          <ac:chgData name="Никола Алексеев" userId="ba66283bcb01e904" providerId="LiveId" clId="{9FA99FA1-656E-4361-BD8C-5D97150E1C72}" dt="2018-02-25T01:16:52.650" v="4211" actId="1076"/>
          <ac:picMkLst>
            <pc:docMk/>
            <pc:sldMk cId="4216951255" sldId="261"/>
            <ac:picMk id="15" creationId="{C424A101-6343-4137-8519-8426AB43773F}"/>
          </ac:picMkLst>
        </pc:picChg>
        <pc:picChg chg="add mod">
          <ac:chgData name="Никола Алексеев" userId="ba66283bcb01e904" providerId="LiveId" clId="{9FA99FA1-656E-4361-BD8C-5D97150E1C72}" dt="2018-02-25T01:16:52.650" v="4211" actId="1076"/>
          <ac:picMkLst>
            <pc:docMk/>
            <pc:sldMk cId="4216951255" sldId="261"/>
            <ac:picMk id="17" creationId="{EA1DAF54-1295-4331-8A45-735C88217609}"/>
          </ac:picMkLst>
        </pc:picChg>
        <pc:picChg chg="add mod">
          <ac:chgData name="Никола Алексеев" userId="ba66283bcb01e904" providerId="LiveId" clId="{9FA99FA1-656E-4361-BD8C-5D97150E1C72}" dt="2018-02-25T01:16:52.650" v="4211" actId="1076"/>
          <ac:picMkLst>
            <pc:docMk/>
            <pc:sldMk cId="4216951255" sldId="261"/>
            <ac:picMk id="19" creationId="{2F39F9B5-25F8-4CB8-AE08-7035C44B2358}"/>
          </ac:picMkLst>
        </pc:picChg>
      </pc:sldChg>
      <pc:sldChg chg="addSp delSp modSp add">
        <pc:chgData name="Никола Алексеев" userId="ba66283bcb01e904" providerId="LiveId" clId="{9FA99FA1-656E-4361-BD8C-5D97150E1C72}" dt="2018-02-25T23:07:16.629" v="7598" actId="20577"/>
        <pc:sldMkLst>
          <pc:docMk/>
          <pc:sldMk cId="158552046" sldId="262"/>
        </pc:sldMkLst>
        <pc:spChg chg="add mod">
          <ac:chgData name="Никола Алексеев" userId="ba66283bcb01e904" providerId="LiveId" clId="{9FA99FA1-656E-4361-BD8C-5D97150E1C72}" dt="2018-02-25T22:53:11.174" v="7032" actId="20577"/>
          <ac:spMkLst>
            <pc:docMk/>
            <pc:sldMk cId="158552046" sldId="262"/>
            <ac:spMk id="2" creationId="{0CF269FC-0BAE-4E58-AFE7-2D2D3FEA5B9E}"/>
          </ac:spMkLst>
        </pc:spChg>
        <pc:spChg chg="add del">
          <ac:chgData name="Никола Алексеев" userId="ba66283bcb01e904" providerId="LiveId" clId="{9FA99FA1-656E-4361-BD8C-5D97150E1C72}" dt="2018-02-25T00:39:15.353" v="1834" actId="478"/>
          <ac:spMkLst>
            <pc:docMk/>
            <pc:sldMk cId="158552046" sldId="262"/>
            <ac:spMk id="2" creationId="{10C37CE3-5BFD-41F3-BC2F-C5CFF363E05C}"/>
          </ac:spMkLst>
        </pc:spChg>
        <pc:spChg chg="add del mod">
          <ac:chgData name="Никола Алексеев" userId="ba66283bcb01e904" providerId="LiveId" clId="{9FA99FA1-656E-4361-BD8C-5D97150E1C72}" dt="2018-02-25T22:15:14.292" v="6326" actId="478"/>
          <ac:spMkLst>
            <pc:docMk/>
            <pc:sldMk cId="158552046" sldId="262"/>
            <ac:spMk id="3" creationId="{875FCFE7-578D-4068-AD05-36A0E90DBC75}"/>
          </ac:spMkLst>
        </pc:spChg>
        <pc:spChg chg="add del mod">
          <ac:chgData name="Никола Алексеев" userId="ba66283bcb01e904" providerId="LiveId" clId="{9FA99FA1-656E-4361-BD8C-5D97150E1C72}" dt="2018-02-25T22:15:14.292" v="6326" actId="478"/>
          <ac:spMkLst>
            <pc:docMk/>
            <pc:sldMk cId="158552046" sldId="262"/>
            <ac:spMk id="4" creationId="{796C3D3A-5450-4384-BA8C-C0F143C4EF5E}"/>
          </ac:spMkLst>
        </pc:spChg>
        <pc:spChg chg="add del">
          <ac:chgData name="Никола Алексеев" userId="ba66283bcb01e904" providerId="LiveId" clId="{9FA99FA1-656E-4361-BD8C-5D97150E1C72}" dt="2018-02-25T00:39:16.401" v="1835" actId="478"/>
          <ac:spMkLst>
            <pc:docMk/>
            <pc:sldMk cId="158552046" sldId="262"/>
            <ac:spMk id="5" creationId="{07CFDB7C-45AB-4DE8-9414-8539C4EC197B}"/>
          </ac:spMkLst>
        </pc:spChg>
        <pc:spChg chg="add mod">
          <ac:chgData name="Никола Алексеев" userId="ba66283bcb01e904" providerId="LiveId" clId="{9FA99FA1-656E-4361-BD8C-5D97150E1C72}" dt="2018-02-25T22:29:58.914" v="6351" actId="14100"/>
          <ac:spMkLst>
            <pc:docMk/>
            <pc:sldMk cId="158552046" sldId="262"/>
            <ac:spMk id="5" creationId="{CA852A51-4143-458E-88BB-C5AB2D1D5D0A}"/>
          </ac:spMkLst>
        </pc:spChg>
        <pc:spChg chg="add del mod">
          <ac:chgData name="Никола Алексеев" userId="ba66283bcb01e904" providerId="LiveId" clId="{9FA99FA1-656E-4361-BD8C-5D97150E1C72}" dt="2018-02-25T22:15:12.159" v="6325" actId="478"/>
          <ac:spMkLst>
            <pc:docMk/>
            <pc:sldMk cId="158552046" sldId="262"/>
            <ac:spMk id="6" creationId="{F83BAA0E-E212-4B09-A4D3-E2EF44929EAD}"/>
          </ac:spMkLst>
        </pc:spChg>
        <pc:spChg chg="add">
          <ac:chgData name="Никола Алексеев" userId="ba66283bcb01e904" providerId="LiveId" clId="{9FA99FA1-656E-4361-BD8C-5D97150E1C72}" dt="2018-02-25T22:29:44.768" v="6327" actId="20577"/>
          <ac:spMkLst>
            <pc:docMk/>
            <pc:sldMk cId="158552046" sldId="262"/>
            <ac:spMk id="7" creationId="{A2482147-D148-498C-8F54-692D4C56610B}"/>
          </ac:spMkLst>
        </pc:spChg>
        <pc:spChg chg="add">
          <ac:chgData name="Никола Алексеев" userId="ba66283bcb01e904" providerId="LiveId" clId="{9FA99FA1-656E-4361-BD8C-5D97150E1C72}" dt="2018-02-25T22:29:44.768" v="6327" actId="20577"/>
          <ac:spMkLst>
            <pc:docMk/>
            <pc:sldMk cId="158552046" sldId="262"/>
            <ac:spMk id="8" creationId="{10A6D457-EC99-4098-9EEA-58774D173D69}"/>
          </ac:spMkLst>
        </pc:spChg>
        <pc:spChg chg="add mod">
          <ac:chgData name="Никола Алексеев" userId="ba66283bcb01e904" providerId="LiveId" clId="{9FA99FA1-656E-4361-BD8C-5D97150E1C72}" dt="2018-02-25T22:30:37.306" v="6382" actId="313"/>
          <ac:spMkLst>
            <pc:docMk/>
            <pc:sldMk cId="158552046" sldId="262"/>
            <ac:spMk id="9" creationId="{E7360632-E07A-4593-B41D-3BADE3BDA0A0}"/>
          </ac:spMkLst>
        </pc:spChg>
        <pc:spChg chg="add mod">
          <ac:chgData name="Никола Алексеев" userId="ba66283bcb01e904" providerId="LiveId" clId="{9FA99FA1-656E-4361-BD8C-5D97150E1C72}" dt="2018-02-25T22:49:53.978" v="6927" actId="164"/>
          <ac:spMkLst>
            <pc:docMk/>
            <pc:sldMk cId="158552046" sldId="262"/>
            <ac:spMk id="22" creationId="{87CC9619-0E7E-424E-AD1A-DA7EC1852376}"/>
          </ac:spMkLst>
        </pc:spChg>
        <pc:spChg chg="add mod">
          <ac:chgData name="Никола Алексеев" userId="ba66283bcb01e904" providerId="LiveId" clId="{9FA99FA1-656E-4361-BD8C-5D97150E1C72}" dt="2018-02-25T22:49:48.490" v="6925" actId="164"/>
          <ac:spMkLst>
            <pc:docMk/>
            <pc:sldMk cId="158552046" sldId="262"/>
            <ac:spMk id="23" creationId="{1452CE29-DC66-4723-85C2-6B3B6BBC5E49}"/>
          </ac:spMkLst>
        </pc:spChg>
        <pc:spChg chg="add mod">
          <ac:chgData name="Никола Алексеев" userId="ba66283bcb01e904" providerId="LiveId" clId="{9FA99FA1-656E-4361-BD8C-5D97150E1C72}" dt="2018-02-25T22:49:36.776" v="6924" actId="164"/>
          <ac:spMkLst>
            <pc:docMk/>
            <pc:sldMk cId="158552046" sldId="262"/>
            <ac:spMk id="24" creationId="{001DE732-CE72-4EB3-91D9-9C4582309AF4}"/>
          </ac:spMkLst>
        </pc:spChg>
        <pc:spChg chg="add mod">
          <ac:chgData name="Никола Алексеев" userId="ba66283bcb01e904" providerId="LiveId" clId="{9FA99FA1-656E-4361-BD8C-5D97150E1C72}" dt="2018-02-25T22:49:26.219" v="6920" actId="164"/>
          <ac:spMkLst>
            <pc:docMk/>
            <pc:sldMk cId="158552046" sldId="262"/>
            <ac:spMk id="25" creationId="{0BBD2471-B2A0-40CE-81D2-B75AF5F45BB4}"/>
          </ac:spMkLst>
        </pc:spChg>
        <pc:spChg chg="add mod">
          <ac:chgData name="Никола Алексеев" userId="ba66283bcb01e904" providerId="LiveId" clId="{9FA99FA1-656E-4361-BD8C-5D97150E1C72}" dt="2018-02-25T22:49:22.551" v="6919" actId="164"/>
          <ac:spMkLst>
            <pc:docMk/>
            <pc:sldMk cId="158552046" sldId="262"/>
            <ac:spMk id="26" creationId="{59D4C49E-2C59-4E71-87FF-248F574F5D5A}"/>
          </ac:spMkLst>
        </pc:spChg>
        <pc:spChg chg="add mod">
          <ac:chgData name="Никола Алексеев" userId="ba66283bcb01e904" providerId="LiveId" clId="{9FA99FA1-656E-4361-BD8C-5D97150E1C72}" dt="2018-02-25T23:07:16.629" v="7598" actId="20577"/>
          <ac:spMkLst>
            <pc:docMk/>
            <pc:sldMk cId="158552046" sldId="262"/>
            <ac:spMk id="27" creationId="{845B238F-D2D1-4CE8-AFC0-0C5141C98F10}"/>
          </ac:spMkLst>
        </pc:spChg>
        <pc:spChg chg="mod">
          <ac:chgData name="Никола Алексеев" userId="ba66283bcb01e904" providerId="LiveId" clId="{9FA99FA1-656E-4361-BD8C-5D97150E1C72}" dt="2018-02-25T22:45:11.398" v="6880" actId="208"/>
          <ac:spMkLst>
            <pc:docMk/>
            <pc:sldMk cId="158552046" sldId="262"/>
            <ac:spMk id="34" creationId="{CBC141C5-2368-4A69-AF4E-DD9CD5CAC620}"/>
          </ac:spMkLst>
        </pc:spChg>
        <pc:spChg chg="mod">
          <ac:chgData name="Никола Алексеев" userId="ba66283bcb01e904" providerId="LiveId" clId="{9FA99FA1-656E-4361-BD8C-5D97150E1C72}" dt="2018-02-25T22:45:11.398" v="6880" actId="208"/>
          <ac:spMkLst>
            <pc:docMk/>
            <pc:sldMk cId="158552046" sldId="262"/>
            <ac:spMk id="35" creationId="{6E7CAFF3-3D5F-4A61-A7C5-25ACE19CD806}"/>
          </ac:spMkLst>
        </pc:spChg>
        <pc:spChg chg="add mod ord">
          <ac:chgData name="Никола Алексеев" userId="ba66283bcb01e904" providerId="LiveId" clId="{9FA99FA1-656E-4361-BD8C-5D97150E1C72}" dt="2018-02-25T22:52:37.606" v="6977" actId="1035"/>
          <ac:spMkLst>
            <pc:docMk/>
            <pc:sldMk cId="158552046" sldId="262"/>
            <ac:spMk id="38" creationId="{FC5D8972-40DD-4E30-9E7C-E73FD02BB9E9}"/>
          </ac:spMkLst>
        </pc:spChg>
        <pc:spChg chg="add mod ord">
          <ac:chgData name="Никола Алексеев" userId="ba66283bcb01e904" providerId="LiveId" clId="{9FA99FA1-656E-4361-BD8C-5D97150E1C72}" dt="2018-02-25T22:52:37.606" v="6977" actId="1035"/>
          <ac:spMkLst>
            <pc:docMk/>
            <pc:sldMk cId="158552046" sldId="262"/>
            <ac:spMk id="39" creationId="{E163C31C-F04F-4E50-B0F3-763D6C399396}"/>
          </ac:spMkLst>
        </pc:spChg>
        <pc:spChg chg="add mod ord">
          <ac:chgData name="Никола Алексеев" userId="ba66283bcb01e904" providerId="LiveId" clId="{9FA99FA1-656E-4361-BD8C-5D97150E1C72}" dt="2018-02-25T22:52:37.606" v="6977" actId="1035"/>
          <ac:spMkLst>
            <pc:docMk/>
            <pc:sldMk cId="158552046" sldId="262"/>
            <ac:spMk id="40" creationId="{DE36A35B-3527-41C8-83A8-4C4E0CE3E793}"/>
          </ac:spMkLst>
        </pc:spChg>
        <pc:spChg chg="add mod">
          <ac:chgData name="Никола Алексеев" userId="ba66283bcb01e904" providerId="LiveId" clId="{9FA99FA1-656E-4361-BD8C-5D97150E1C72}" dt="2018-02-25T22:52:37.606" v="6977" actId="1035"/>
          <ac:spMkLst>
            <pc:docMk/>
            <pc:sldMk cId="158552046" sldId="262"/>
            <ac:spMk id="48" creationId="{F5E7A642-ED19-45DF-8B73-31B48B59B025}"/>
          </ac:spMkLst>
        </pc:spChg>
        <pc:grpChg chg="del mod">
          <ac:chgData name="Никола Алексеев" userId="ba66283bcb01e904" providerId="LiveId" clId="{9FA99FA1-656E-4361-BD8C-5D97150E1C72}" dt="2018-02-25T22:45:28.272" v="6881" actId="478"/>
          <ac:grpSpMkLst>
            <pc:docMk/>
            <pc:sldMk cId="158552046" sldId="262"/>
            <ac:grpSpMk id="33" creationId="{10B8A7ED-CCAB-48E0-BADF-8D007A5B38AB}"/>
          </ac:grpSpMkLst>
        </pc:grpChg>
        <pc:grpChg chg="add mod">
          <ac:chgData name="Никола Алексеев" userId="ba66283bcb01e904" providerId="LiveId" clId="{9FA99FA1-656E-4361-BD8C-5D97150E1C72}" dt="2018-02-25T22:52:37.606" v="6977" actId="1035"/>
          <ac:grpSpMkLst>
            <pc:docMk/>
            <pc:sldMk cId="158552046" sldId="262"/>
            <ac:grpSpMk id="41" creationId="{EF6068DB-ED49-49D0-953C-3ACD84922175}"/>
          </ac:grpSpMkLst>
        </pc:grpChg>
        <pc:grpChg chg="add mod">
          <ac:chgData name="Никола Алексеев" userId="ba66283bcb01e904" providerId="LiveId" clId="{9FA99FA1-656E-4361-BD8C-5D97150E1C72}" dt="2018-02-25T22:52:37.606" v="6977" actId="1035"/>
          <ac:grpSpMkLst>
            <pc:docMk/>
            <pc:sldMk cId="158552046" sldId="262"/>
            <ac:grpSpMk id="42" creationId="{C736A654-4AA1-4249-AFE9-296E38488E9D}"/>
          </ac:grpSpMkLst>
        </pc:grpChg>
        <pc:grpChg chg="add mod">
          <ac:chgData name="Никола Алексеев" userId="ba66283bcb01e904" providerId="LiveId" clId="{9FA99FA1-656E-4361-BD8C-5D97150E1C72}" dt="2018-02-25T22:52:37.606" v="6977" actId="1035"/>
          <ac:grpSpMkLst>
            <pc:docMk/>
            <pc:sldMk cId="158552046" sldId="262"/>
            <ac:grpSpMk id="43" creationId="{8BBD74CC-8372-4F93-AB79-35AA0A6833A0}"/>
          </ac:grpSpMkLst>
        </pc:grpChg>
        <pc:grpChg chg="add mod">
          <ac:chgData name="Никола Алексеев" userId="ba66283bcb01e904" providerId="LiveId" clId="{9FA99FA1-656E-4361-BD8C-5D97150E1C72}" dt="2018-02-25T22:52:37.606" v="6977" actId="1035"/>
          <ac:grpSpMkLst>
            <pc:docMk/>
            <pc:sldMk cId="158552046" sldId="262"/>
            <ac:grpSpMk id="44" creationId="{4B30F5EE-5AF6-40E2-9AEE-ABF008A8E8D6}"/>
          </ac:grpSpMkLst>
        </pc:grpChg>
        <pc:grpChg chg="add mod">
          <ac:chgData name="Никола Алексеев" userId="ba66283bcb01e904" providerId="LiveId" clId="{9FA99FA1-656E-4361-BD8C-5D97150E1C72}" dt="2018-02-25T22:52:37.606" v="6977" actId="1035"/>
          <ac:grpSpMkLst>
            <pc:docMk/>
            <pc:sldMk cId="158552046" sldId="262"/>
            <ac:grpSpMk id="45" creationId="{6AFFB7CE-4E19-47FE-9C45-2CDB011C1302}"/>
          </ac:grpSpMkLst>
        </pc:grpChg>
        <pc:grpChg chg="add mod">
          <ac:chgData name="Никола Алексеев" userId="ba66283bcb01e904" providerId="LiveId" clId="{9FA99FA1-656E-4361-BD8C-5D97150E1C72}" dt="2018-02-25T22:52:37.606" v="6977" actId="1035"/>
          <ac:grpSpMkLst>
            <pc:docMk/>
            <pc:sldMk cId="158552046" sldId="262"/>
            <ac:grpSpMk id="49" creationId="{DBD74991-B1CC-45E6-8470-DA6ED5C7D887}"/>
          </ac:grpSpMkLst>
        </pc:grpChg>
        <pc:grpChg chg="add mod">
          <ac:chgData name="Никола Алексеев" userId="ba66283bcb01e904" providerId="LiveId" clId="{9FA99FA1-656E-4361-BD8C-5D97150E1C72}" dt="2018-02-25T22:52:37.606" v="6977" actId="1035"/>
          <ac:grpSpMkLst>
            <pc:docMk/>
            <pc:sldMk cId="158552046" sldId="262"/>
            <ac:grpSpMk id="50" creationId="{8266407A-14A3-4415-B513-4A07511EF107}"/>
          </ac:grpSpMkLst>
        </pc:grpChg>
        <pc:grpChg chg="add mod">
          <ac:chgData name="Никола Алексеев" userId="ba66283bcb01e904" providerId="LiveId" clId="{9FA99FA1-656E-4361-BD8C-5D97150E1C72}" dt="2018-02-25T22:52:11.511" v="6970" actId="571"/>
          <ac:grpSpMkLst>
            <pc:docMk/>
            <pc:sldMk cId="158552046" sldId="262"/>
            <ac:grpSpMk id="53" creationId="{6B8EFE72-5452-4D56-99B4-6465366174FC}"/>
          </ac:grpSpMkLst>
        </pc:grpChg>
        <pc:grpChg chg="add mod">
          <ac:chgData name="Никола Алексеев" userId="ba66283bcb01e904" providerId="LiveId" clId="{9FA99FA1-656E-4361-BD8C-5D97150E1C72}" dt="2018-02-25T22:52:11.511" v="6970" actId="571"/>
          <ac:grpSpMkLst>
            <pc:docMk/>
            <pc:sldMk cId="158552046" sldId="262"/>
            <ac:grpSpMk id="56" creationId="{DBA04F77-DDF8-4BF6-9FC9-7B95D58CA1EC}"/>
          </ac:grpSpMkLst>
        </pc:grpChg>
        <pc:grpChg chg="add mod">
          <ac:chgData name="Никола Алексеев" userId="ba66283bcb01e904" providerId="LiveId" clId="{9FA99FA1-656E-4361-BD8C-5D97150E1C72}" dt="2018-02-25T22:52:37.606" v="6977" actId="1035"/>
          <ac:grpSpMkLst>
            <pc:docMk/>
            <pc:sldMk cId="158552046" sldId="262"/>
            <ac:grpSpMk id="59" creationId="{71B596C0-5805-471D-B7BB-213C300F98B6}"/>
          </ac:grpSpMkLst>
        </pc:grpChg>
        <pc:grpChg chg="add mod">
          <ac:chgData name="Никола Алексеев" userId="ba66283bcb01e904" providerId="LiveId" clId="{9FA99FA1-656E-4361-BD8C-5D97150E1C72}" dt="2018-02-25T22:52:37.606" v="6977" actId="1035"/>
          <ac:grpSpMkLst>
            <pc:docMk/>
            <pc:sldMk cId="158552046" sldId="262"/>
            <ac:grpSpMk id="62" creationId="{E039CE7E-2AE1-44A1-B235-04BED08D42EA}"/>
          </ac:grpSpMkLst>
        </pc:grpChg>
        <pc:grpChg chg="add mod">
          <ac:chgData name="Никола Алексеев" userId="ba66283bcb01e904" providerId="LiveId" clId="{9FA99FA1-656E-4361-BD8C-5D97150E1C72}" dt="2018-02-25T22:52:37.606" v="6977" actId="1035"/>
          <ac:grpSpMkLst>
            <pc:docMk/>
            <pc:sldMk cId="158552046" sldId="262"/>
            <ac:grpSpMk id="65" creationId="{99EA7CDD-A039-4D20-A45F-354D37B2703F}"/>
          </ac:grpSpMkLst>
        </pc:grpChg>
        <pc:picChg chg="add mod">
          <ac:chgData name="Никола Алексеев" userId="ba66283bcb01e904" providerId="LiveId" clId="{9FA99FA1-656E-4361-BD8C-5D97150E1C72}" dt="2018-02-25T22:51:45.819" v="6960" actId="164"/>
          <ac:picMkLst>
            <pc:docMk/>
            <pc:sldMk cId="158552046" sldId="262"/>
            <ac:picMk id="11" creationId="{72E0074B-5BC0-47A0-8B6F-4C95B4E23FDE}"/>
          </ac:picMkLst>
        </pc:picChg>
        <pc:picChg chg="add mod">
          <ac:chgData name="Никола Алексеев" userId="ba66283bcb01e904" providerId="LiveId" clId="{9FA99FA1-656E-4361-BD8C-5D97150E1C72}" dt="2018-02-25T22:49:36.776" v="6924" actId="164"/>
          <ac:picMkLst>
            <pc:docMk/>
            <pc:sldMk cId="158552046" sldId="262"/>
            <ac:picMk id="13" creationId="{A2496861-B28D-48D1-9F25-63454D25D0D3}"/>
          </ac:picMkLst>
        </pc:picChg>
        <pc:picChg chg="add mod">
          <ac:chgData name="Никола Алексеев" userId="ba66283bcb01e904" providerId="LiveId" clId="{9FA99FA1-656E-4361-BD8C-5D97150E1C72}" dt="2018-02-25T22:49:22.551" v="6919" actId="164"/>
          <ac:picMkLst>
            <pc:docMk/>
            <pc:sldMk cId="158552046" sldId="262"/>
            <ac:picMk id="15" creationId="{A7001EB9-DFC5-47E7-9654-1E3C067E9464}"/>
          </ac:picMkLst>
        </pc:picChg>
        <pc:picChg chg="add mod">
          <ac:chgData name="Никола Алексеев" userId="ba66283bcb01e904" providerId="LiveId" clId="{9FA99FA1-656E-4361-BD8C-5D97150E1C72}" dt="2018-02-25T22:49:26.219" v="6920" actId="164"/>
          <ac:picMkLst>
            <pc:docMk/>
            <pc:sldMk cId="158552046" sldId="262"/>
            <ac:picMk id="17" creationId="{E5431DAA-57AF-414C-90BF-874EBD8D5D0F}"/>
          </ac:picMkLst>
        </pc:picChg>
        <pc:picChg chg="add mod">
          <ac:chgData name="Никола Алексеев" userId="ba66283bcb01e904" providerId="LiveId" clId="{9FA99FA1-656E-4361-BD8C-5D97150E1C72}" dt="2018-02-25T22:49:48.490" v="6925" actId="164"/>
          <ac:picMkLst>
            <pc:docMk/>
            <pc:sldMk cId="158552046" sldId="262"/>
            <ac:picMk id="19" creationId="{DD85A70A-75E3-4F35-88F3-41CBB299567B}"/>
          </ac:picMkLst>
        </pc:picChg>
        <pc:picChg chg="add mod">
          <ac:chgData name="Никола Алексеев" userId="ba66283bcb01e904" providerId="LiveId" clId="{9FA99FA1-656E-4361-BD8C-5D97150E1C72}" dt="2018-02-25T22:49:53.978" v="6927" actId="164"/>
          <ac:picMkLst>
            <pc:docMk/>
            <pc:sldMk cId="158552046" sldId="262"/>
            <ac:picMk id="21" creationId="{33F84F47-E176-4750-A3F8-8207B47C9D8F}"/>
          </ac:picMkLst>
        </pc:picChg>
        <pc:picChg chg="add del mod">
          <ac:chgData name="Никола Алексеев" userId="ba66283bcb01e904" providerId="LiveId" clId="{9FA99FA1-656E-4361-BD8C-5D97150E1C72}" dt="2018-02-25T22:44:49.347" v="6874" actId="27803"/>
          <ac:picMkLst>
            <pc:docMk/>
            <pc:sldMk cId="158552046" sldId="262"/>
            <ac:picMk id="29" creationId="{10B8A7ED-CCAB-48E0-BADF-8D007A5B38AB}"/>
          </ac:picMkLst>
        </pc:picChg>
        <pc:picChg chg="add mod">
          <ac:chgData name="Никола Алексеев" userId="ba66283bcb01e904" providerId="LiveId" clId="{9FA99FA1-656E-4361-BD8C-5D97150E1C72}" dt="2018-02-25T22:52:37.606" v="6977" actId="1035"/>
          <ac:picMkLst>
            <pc:docMk/>
            <pc:sldMk cId="158552046" sldId="262"/>
            <ac:picMk id="37" creationId="{8FB443DB-EF62-410A-AFDC-6A1610A4E7A4}"/>
          </ac:picMkLst>
        </pc:picChg>
        <pc:picChg chg="add mod">
          <ac:chgData name="Никола Алексеев" userId="ba66283bcb01e904" providerId="LiveId" clId="{9FA99FA1-656E-4361-BD8C-5D97150E1C72}" dt="2018-02-25T22:52:37.606" v="6977" actId="1035"/>
          <ac:picMkLst>
            <pc:docMk/>
            <pc:sldMk cId="158552046" sldId="262"/>
            <ac:picMk id="47" creationId="{8C51C6FB-AD2F-447D-9664-1D2C49AB628C}"/>
          </ac:picMkLst>
        </pc:picChg>
      </pc:sldChg>
      <pc:sldChg chg="addSp modSp add ord">
        <pc:chgData name="Никола Алексеев" userId="ba66283bcb01e904" providerId="LiveId" clId="{9FA99FA1-656E-4361-BD8C-5D97150E1C72}" dt="2018-02-28T00:08:42.796" v="18519" actId="20577"/>
        <pc:sldMkLst>
          <pc:docMk/>
          <pc:sldMk cId="1115203807" sldId="263"/>
        </pc:sldMkLst>
        <pc:spChg chg="add mod">
          <ac:chgData name="Никола Алексеев" userId="ba66283bcb01e904" providerId="LiveId" clId="{9FA99FA1-656E-4361-BD8C-5D97150E1C72}" dt="2018-02-25T01:12:16.696" v="4185" actId="14100"/>
          <ac:spMkLst>
            <pc:docMk/>
            <pc:sldMk cId="1115203807" sldId="263"/>
            <ac:spMk id="2" creationId="{708B34C7-4A31-459D-97EA-2C16C24AA69F}"/>
          </ac:spMkLst>
        </pc:spChg>
        <pc:spChg chg="add">
          <ac:chgData name="Никола Алексеев" userId="ba66283bcb01e904" providerId="LiveId" clId="{9FA99FA1-656E-4361-BD8C-5D97150E1C72}" dt="2018-02-25T01:11:41.741" v="4137" actId="6549"/>
          <ac:spMkLst>
            <pc:docMk/>
            <pc:sldMk cId="1115203807" sldId="263"/>
            <ac:spMk id="3" creationId="{A0547013-B6EB-4418-A1A1-72D317B07B36}"/>
          </ac:spMkLst>
        </pc:spChg>
        <pc:spChg chg="add">
          <ac:chgData name="Никола Алексеев" userId="ba66283bcb01e904" providerId="LiveId" clId="{9FA99FA1-656E-4361-BD8C-5D97150E1C72}" dt="2018-02-25T01:11:41.741" v="4137" actId="6549"/>
          <ac:spMkLst>
            <pc:docMk/>
            <pc:sldMk cId="1115203807" sldId="263"/>
            <ac:spMk id="4" creationId="{C7C96FFB-90D3-4A6E-9C53-DC7013C14237}"/>
          </ac:spMkLst>
        </pc:spChg>
        <pc:spChg chg="add mod">
          <ac:chgData name="Никола Алексеев" userId="ba66283bcb01e904" providerId="LiveId" clId="{9FA99FA1-656E-4361-BD8C-5D97150E1C72}" dt="2018-02-25T01:12:14.097" v="4184" actId="14100"/>
          <ac:spMkLst>
            <pc:docMk/>
            <pc:sldMk cId="1115203807" sldId="263"/>
            <ac:spMk id="5" creationId="{34A3B9EB-6FCF-49C8-84D5-6D8369650B7E}"/>
          </ac:spMkLst>
        </pc:spChg>
        <pc:spChg chg="add mod">
          <ac:chgData name="Никола Алексеев" userId="ba66283bcb01e904" providerId="LiveId" clId="{9FA99FA1-656E-4361-BD8C-5D97150E1C72}" dt="2018-02-28T00:08:42.796" v="18519" actId="20577"/>
          <ac:spMkLst>
            <pc:docMk/>
            <pc:sldMk cId="1115203807" sldId="263"/>
            <ac:spMk id="6" creationId="{C4EB150A-E0F9-488C-A5FD-BE1517D72AB6}"/>
          </ac:spMkLst>
        </pc:spChg>
      </pc:sldChg>
      <pc:sldChg chg="addSp delSp modSp add">
        <pc:chgData name="Никола Алексеев" userId="ba66283bcb01e904" providerId="LiveId" clId="{9FA99FA1-656E-4361-BD8C-5D97150E1C72}" dt="2018-02-28T00:11:12.010" v="18659" actId="20577"/>
        <pc:sldMkLst>
          <pc:docMk/>
          <pc:sldMk cId="66086974" sldId="264"/>
        </pc:sldMkLst>
        <pc:spChg chg="mod">
          <ac:chgData name="Никола Алексеев" userId="ba66283bcb01e904" providerId="LiveId" clId="{9FA99FA1-656E-4361-BD8C-5D97150E1C72}" dt="2018-02-25T22:31:17.781" v="6416" actId="14100"/>
          <ac:spMkLst>
            <pc:docMk/>
            <pc:sldMk cId="66086974" sldId="264"/>
            <ac:spMk id="2" creationId="{708B34C7-4A31-459D-97EA-2C16C24AA69F}"/>
          </ac:spMkLst>
        </pc:spChg>
        <pc:spChg chg="mod">
          <ac:chgData name="Никола Алексеев" userId="ba66283bcb01e904" providerId="LiveId" clId="{9FA99FA1-656E-4361-BD8C-5D97150E1C72}" dt="2018-02-25T10:25:43.728" v="5259" actId="20577"/>
          <ac:spMkLst>
            <pc:docMk/>
            <pc:sldMk cId="66086974" sldId="264"/>
            <ac:spMk id="4" creationId="{C7C96FFB-90D3-4A6E-9C53-DC7013C14237}"/>
          </ac:spMkLst>
        </pc:spChg>
        <pc:spChg chg="mod">
          <ac:chgData name="Никола Алексеев" userId="ba66283bcb01e904" providerId="LiveId" clId="{9FA99FA1-656E-4361-BD8C-5D97150E1C72}" dt="2018-02-25T22:31:13.059" v="6415" actId="20577"/>
          <ac:spMkLst>
            <pc:docMk/>
            <pc:sldMk cId="66086974" sldId="264"/>
            <ac:spMk id="5" creationId="{34A3B9EB-6FCF-49C8-84D5-6D8369650B7E}"/>
          </ac:spMkLst>
        </pc:spChg>
        <pc:spChg chg="del">
          <ac:chgData name="Никола Алексеев" userId="ba66283bcb01e904" providerId="LiveId" clId="{9FA99FA1-656E-4361-BD8C-5D97150E1C72}" dt="2018-02-25T10:25:15.964" v="5255" actId="478"/>
          <ac:spMkLst>
            <pc:docMk/>
            <pc:sldMk cId="66086974" sldId="264"/>
            <ac:spMk id="6" creationId="{C4EB150A-E0F9-488C-A5FD-BE1517D72AB6}"/>
          </ac:spMkLst>
        </pc:spChg>
        <pc:spChg chg="add mod">
          <ac:chgData name="Никола Алексеев" userId="ba66283bcb01e904" providerId="LiveId" clId="{9FA99FA1-656E-4361-BD8C-5D97150E1C72}" dt="2018-02-28T00:10:07.273" v="18527" actId="20577"/>
          <ac:spMkLst>
            <pc:docMk/>
            <pc:sldMk cId="66086974" sldId="264"/>
            <ac:spMk id="7" creationId="{6711ADEA-CA66-4771-98F3-16EC2CFB5105}"/>
          </ac:spMkLst>
        </pc:spChg>
        <pc:spChg chg="mod">
          <ac:chgData name="Никола Алексеев" userId="ba66283bcb01e904" providerId="LiveId" clId="{9FA99FA1-656E-4361-BD8C-5D97150E1C72}" dt="2018-02-25T22:41:43.972" v="6808" actId="1076"/>
          <ac:spMkLst>
            <pc:docMk/>
            <pc:sldMk cId="66086974" sldId="264"/>
            <ac:spMk id="12" creationId="{E9BC19C9-FF5E-4F0B-8568-22181868CB82}"/>
          </ac:spMkLst>
        </pc:spChg>
        <pc:spChg chg="add mod">
          <ac:chgData name="Никола Алексеев" userId="ba66283bcb01e904" providerId="LiveId" clId="{9FA99FA1-656E-4361-BD8C-5D97150E1C72}" dt="2018-02-25T10:46:14.995" v="6236" actId="1036"/>
          <ac:spMkLst>
            <pc:docMk/>
            <pc:sldMk cId="66086974" sldId="264"/>
            <ac:spMk id="14" creationId="{EA678EDD-3738-4B8B-9826-C6E8FD127DE1}"/>
          </ac:spMkLst>
        </pc:spChg>
        <pc:spChg chg="add mod">
          <ac:chgData name="Никола Алексеев" userId="ba66283bcb01e904" providerId="LiveId" clId="{9FA99FA1-656E-4361-BD8C-5D97150E1C72}" dt="2018-02-25T10:46:14.995" v="6236" actId="1036"/>
          <ac:spMkLst>
            <pc:docMk/>
            <pc:sldMk cId="66086974" sldId="264"/>
            <ac:spMk id="15" creationId="{00ED17C1-56A2-4EF1-BEF7-44DB0DA21979}"/>
          </ac:spMkLst>
        </pc:spChg>
        <pc:spChg chg="add mod">
          <ac:chgData name="Никола Алексеев" userId="ba66283bcb01e904" providerId="LiveId" clId="{9FA99FA1-656E-4361-BD8C-5D97150E1C72}" dt="2018-02-25T10:46:14.995" v="6236" actId="1036"/>
          <ac:spMkLst>
            <pc:docMk/>
            <pc:sldMk cId="66086974" sldId="264"/>
            <ac:spMk id="16" creationId="{57B0A779-AE3F-46D9-98DB-D90397F2CD22}"/>
          </ac:spMkLst>
        </pc:spChg>
        <pc:spChg chg="add mod">
          <ac:chgData name="Никола Алексеев" userId="ba66283bcb01e904" providerId="LiveId" clId="{9FA99FA1-656E-4361-BD8C-5D97150E1C72}" dt="2018-02-28T00:11:12.010" v="18659" actId="20577"/>
          <ac:spMkLst>
            <pc:docMk/>
            <pc:sldMk cId="66086974" sldId="264"/>
            <ac:spMk id="17" creationId="{EA90D4F0-28A1-4A05-9C75-F575DD0E5CC1}"/>
          </ac:spMkLst>
        </pc:spChg>
        <pc:spChg chg="add mod">
          <ac:chgData name="Никола Алексеев" userId="ba66283bcb01e904" providerId="LiveId" clId="{9FA99FA1-656E-4361-BD8C-5D97150E1C72}" dt="2018-02-25T10:47:11.906" v="6254" actId="14100"/>
          <ac:spMkLst>
            <pc:docMk/>
            <pc:sldMk cId="66086974" sldId="264"/>
            <ac:spMk id="24" creationId="{EAD6DD2C-F683-4B36-9D0F-C9E365BC42A2}"/>
          </ac:spMkLst>
        </pc:spChg>
        <pc:spChg chg="add mod">
          <ac:chgData name="Никола Алексеев" userId="ba66283bcb01e904" providerId="LiveId" clId="{9FA99FA1-656E-4361-BD8C-5D97150E1C72}" dt="2018-02-25T10:49:45.386" v="6323" actId="1076"/>
          <ac:spMkLst>
            <pc:docMk/>
            <pc:sldMk cId="66086974" sldId="264"/>
            <ac:spMk id="25" creationId="{C003FDE2-963F-4C0C-921C-25EA59B0C8A6}"/>
          </ac:spMkLst>
        </pc:spChg>
        <pc:spChg chg="add mod">
          <ac:chgData name="Никола Алексеев" userId="ba66283bcb01e904" providerId="LiveId" clId="{9FA99FA1-656E-4361-BD8C-5D97150E1C72}" dt="2018-02-25T10:49:18.739" v="6316" actId="1076"/>
          <ac:spMkLst>
            <pc:docMk/>
            <pc:sldMk cId="66086974" sldId="264"/>
            <ac:spMk id="26" creationId="{49789BF8-09A1-48BF-92AC-F441C67880C9}"/>
          </ac:spMkLst>
        </pc:spChg>
        <pc:grpChg chg="mod">
          <ac:chgData name="Никола Алексеев" userId="ba66283bcb01e904" providerId="LiveId" clId="{9FA99FA1-656E-4361-BD8C-5D97150E1C72}" dt="2018-02-25T22:41:46.203" v="6810" actId="1076"/>
          <ac:grpSpMkLst>
            <pc:docMk/>
            <pc:sldMk cId="66086974" sldId="264"/>
            <ac:grpSpMk id="6" creationId="{AA0B65B0-0C02-4D61-8B5C-B2B1C23B68C8}"/>
          </ac:grpSpMkLst>
        </pc:grpChg>
        <pc:picChg chg="add mod">
          <ac:chgData name="Никола Алексеев" userId="ba66283bcb01e904" providerId="LiveId" clId="{9FA99FA1-656E-4361-BD8C-5D97150E1C72}" dt="2018-02-25T10:46:14.995" v="6236" actId="1036"/>
          <ac:picMkLst>
            <pc:docMk/>
            <pc:sldMk cId="66086974" sldId="264"/>
            <ac:picMk id="9" creationId="{7B068C3B-F1EB-4AC8-B112-39988BC3AB9F}"/>
          </ac:picMkLst>
        </pc:picChg>
        <pc:picChg chg="add mod">
          <ac:chgData name="Никола Алексеев" userId="ba66283bcb01e904" providerId="LiveId" clId="{9FA99FA1-656E-4361-BD8C-5D97150E1C72}" dt="2018-02-25T10:46:14.995" v="6236" actId="1036"/>
          <ac:picMkLst>
            <pc:docMk/>
            <pc:sldMk cId="66086974" sldId="264"/>
            <ac:picMk id="11" creationId="{450EE63A-602F-4113-A053-EC4628F7D372}"/>
          </ac:picMkLst>
        </pc:picChg>
        <pc:picChg chg="add mod">
          <ac:chgData name="Никола Алексеев" userId="ba66283bcb01e904" providerId="LiveId" clId="{9FA99FA1-656E-4361-BD8C-5D97150E1C72}" dt="2018-02-25T10:46:14.995" v="6236" actId="1036"/>
          <ac:picMkLst>
            <pc:docMk/>
            <pc:sldMk cId="66086974" sldId="264"/>
            <ac:picMk id="13" creationId="{07FC2804-8F5C-4892-9667-D690EBCAD183}"/>
          </ac:picMkLst>
        </pc:picChg>
        <pc:picChg chg="add mod">
          <ac:chgData name="Никола Алексеев" userId="ba66283bcb01e904" providerId="LiveId" clId="{9FA99FA1-656E-4361-BD8C-5D97150E1C72}" dt="2018-02-25T10:49:23.396" v="6317" actId="1076"/>
          <ac:picMkLst>
            <pc:docMk/>
            <pc:sldMk cId="66086974" sldId="264"/>
            <ac:picMk id="19" creationId="{19A4FF90-D892-4F41-BDDE-72E3F607D03A}"/>
          </ac:picMkLst>
        </pc:picChg>
        <pc:picChg chg="add mod">
          <ac:chgData name="Никола Алексеев" userId="ba66283bcb01e904" providerId="LiveId" clId="{9FA99FA1-656E-4361-BD8C-5D97150E1C72}" dt="2018-02-25T10:49:42.243" v="6322" actId="1076"/>
          <ac:picMkLst>
            <pc:docMk/>
            <pc:sldMk cId="66086974" sldId="264"/>
            <ac:picMk id="21" creationId="{CDB3897B-ED72-47D6-AB98-B83CFA2212F5}"/>
          </ac:picMkLst>
        </pc:picChg>
        <pc:picChg chg="add del mod modCrop">
          <ac:chgData name="Никола Алексеев" userId="ba66283bcb01e904" providerId="LiveId" clId="{9FA99FA1-656E-4361-BD8C-5D97150E1C72}" dt="2018-02-25T22:41:19.665" v="6807" actId="27803"/>
          <ac:picMkLst>
            <pc:docMk/>
            <pc:sldMk cId="66086974" sldId="264"/>
            <ac:picMk id="23" creationId="{AA0B65B0-0C02-4D61-8B5C-B2B1C23B68C8}"/>
          </ac:picMkLst>
        </pc:picChg>
      </pc:sldChg>
      <pc:sldChg chg="addSp delSp modSp add">
        <pc:chgData name="Никола Алексеев" userId="ba66283bcb01e904" providerId="LiveId" clId="{9FA99FA1-656E-4361-BD8C-5D97150E1C72}" dt="2018-02-25T23:27:48.075" v="8558" actId="1076"/>
        <pc:sldMkLst>
          <pc:docMk/>
          <pc:sldMk cId="866867631" sldId="265"/>
        </pc:sldMkLst>
        <pc:spChg chg="del">
          <ac:chgData name="Никола Алексеев" userId="ba66283bcb01e904" providerId="LiveId" clId="{9FA99FA1-656E-4361-BD8C-5D97150E1C72}" dt="2018-02-25T23:20:08.835" v="7913" actId="478"/>
          <ac:spMkLst>
            <pc:docMk/>
            <pc:sldMk cId="866867631" sldId="265"/>
            <ac:spMk id="3" creationId="{875FCFE7-578D-4068-AD05-36A0E90DBC75}"/>
          </ac:spMkLst>
        </pc:spChg>
        <pc:spChg chg="del">
          <ac:chgData name="Никола Алексеев" userId="ba66283bcb01e904" providerId="LiveId" clId="{9FA99FA1-656E-4361-BD8C-5D97150E1C72}" dt="2018-02-25T23:20:08.835" v="7913" actId="478"/>
          <ac:spMkLst>
            <pc:docMk/>
            <pc:sldMk cId="866867631" sldId="265"/>
            <ac:spMk id="4" creationId="{796C3D3A-5450-4384-BA8C-C0F143C4EF5E}"/>
          </ac:spMkLst>
        </pc:spChg>
        <pc:spChg chg="add">
          <ac:chgData name="Никола Алексеев" userId="ba66283bcb01e904" providerId="LiveId" clId="{9FA99FA1-656E-4361-BD8C-5D97150E1C72}" dt="2018-02-25T23:20:29.078" v="7914" actId="1076"/>
          <ac:spMkLst>
            <pc:docMk/>
            <pc:sldMk cId="866867631" sldId="265"/>
            <ac:spMk id="5" creationId="{CAD3B3E3-C36E-451E-B900-06DEF99AF220}"/>
          </ac:spMkLst>
        </pc:spChg>
        <pc:spChg chg="del">
          <ac:chgData name="Никола Алексеев" userId="ba66283bcb01e904" providerId="LiveId" clId="{9FA99FA1-656E-4361-BD8C-5D97150E1C72}" dt="2018-02-25T23:20:08.835" v="7913" actId="478"/>
          <ac:spMkLst>
            <pc:docMk/>
            <pc:sldMk cId="866867631" sldId="265"/>
            <ac:spMk id="6" creationId="{F83BAA0E-E212-4B09-A4D3-E2EF44929EAD}"/>
          </ac:spMkLst>
        </pc:spChg>
        <pc:spChg chg="add">
          <ac:chgData name="Никола Алексеев" userId="ba66283bcb01e904" providerId="LiveId" clId="{9FA99FA1-656E-4361-BD8C-5D97150E1C72}" dt="2018-02-25T23:20:29.078" v="7914" actId="1076"/>
          <ac:spMkLst>
            <pc:docMk/>
            <pc:sldMk cId="866867631" sldId="265"/>
            <ac:spMk id="7" creationId="{C4639E44-BB18-4666-A4E5-3CA57DE61574}"/>
          </ac:spMkLst>
        </pc:spChg>
        <pc:spChg chg="add">
          <ac:chgData name="Никола Алексеев" userId="ba66283bcb01e904" providerId="LiveId" clId="{9FA99FA1-656E-4361-BD8C-5D97150E1C72}" dt="2018-02-25T23:20:29.078" v="7914" actId="1076"/>
          <ac:spMkLst>
            <pc:docMk/>
            <pc:sldMk cId="866867631" sldId="265"/>
            <ac:spMk id="8" creationId="{235B8D14-6C18-4FD4-A94B-27502EFC410E}"/>
          </ac:spMkLst>
        </pc:spChg>
        <pc:spChg chg="add">
          <ac:chgData name="Никола Алексеев" userId="ba66283bcb01e904" providerId="LiveId" clId="{9FA99FA1-656E-4361-BD8C-5D97150E1C72}" dt="2018-02-25T23:20:29.078" v="7914" actId="1076"/>
          <ac:spMkLst>
            <pc:docMk/>
            <pc:sldMk cId="866867631" sldId="265"/>
            <ac:spMk id="9" creationId="{D76ADD15-AF2C-447B-AC70-09E2BD4E1478}"/>
          </ac:spMkLst>
        </pc:spChg>
        <pc:spChg chg="add mod">
          <ac:chgData name="Никола Алексеев" userId="ba66283bcb01e904" providerId="LiveId" clId="{9FA99FA1-656E-4361-BD8C-5D97150E1C72}" dt="2018-02-25T23:26:25.891" v="8415" actId="404"/>
          <ac:spMkLst>
            <pc:docMk/>
            <pc:sldMk cId="866867631" sldId="265"/>
            <ac:spMk id="10" creationId="{ED824A7D-61D9-45CB-9956-3710C1650B65}"/>
          </ac:spMkLst>
        </pc:spChg>
        <pc:spChg chg="add del mod">
          <ac:chgData name="Никола Алексеев" userId="ba66283bcb01e904" providerId="LiveId" clId="{9FA99FA1-656E-4361-BD8C-5D97150E1C72}" dt="2018-02-25T23:25:06.774" v="8406" actId="1076"/>
          <ac:spMkLst>
            <pc:docMk/>
            <pc:sldMk cId="866867631" sldId="265"/>
            <ac:spMk id="11" creationId="{207344D3-186E-4D74-8C9E-720A27F69A10}"/>
          </ac:spMkLst>
        </pc:spChg>
        <pc:spChg chg="add mod">
          <ac:chgData name="Никола Алексеев" userId="ba66283bcb01e904" providerId="LiveId" clId="{9FA99FA1-656E-4361-BD8C-5D97150E1C72}" dt="2018-02-25T23:27:41.403" v="8557" actId="1076"/>
          <ac:spMkLst>
            <pc:docMk/>
            <pc:sldMk cId="866867631" sldId="265"/>
            <ac:spMk id="12" creationId="{FE5F5F37-F4D2-4AC5-A53B-8F5DCE0EBC27}"/>
          </ac:spMkLst>
        </pc:spChg>
        <pc:picChg chg="add mod">
          <ac:chgData name="Никола Алексеев" userId="ba66283bcb01e904" providerId="LiveId" clId="{9FA99FA1-656E-4361-BD8C-5D97150E1C72}" dt="2018-02-25T23:27:48.075" v="8558" actId="1076"/>
          <ac:picMkLst>
            <pc:docMk/>
            <pc:sldMk cId="866867631" sldId="265"/>
            <ac:picMk id="2" creationId="{3DA9FDE9-B0D5-44B8-B2A4-DD3733DC468C}"/>
          </ac:picMkLst>
        </pc:picChg>
      </pc:sldChg>
      <pc:sldChg chg="addSp delSp modSp add">
        <pc:chgData name="Никола Алексеев" userId="ba66283bcb01e904" providerId="LiveId" clId="{9FA99FA1-656E-4361-BD8C-5D97150E1C72}" dt="2018-02-25T23:20:01.125" v="7911" actId="1076"/>
        <pc:sldMkLst>
          <pc:docMk/>
          <pc:sldMk cId="2753505431" sldId="266"/>
        </pc:sldMkLst>
        <pc:spChg chg="mod">
          <ac:chgData name="Никола Алексеев" userId="ba66283bcb01e904" providerId="LiveId" clId="{9FA99FA1-656E-4361-BD8C-5D97150E1C72}" dt="2018-02-25T23:11:37.623" v="7816" actId="1076"/>
          <ac:spMkLst>
            <pc:docMk/>
            <pc:sldMk cId="2753505431" sldId="266"/>
            <ac:spMk id="2" creationId="{0CF269FC-0BAE-4E58-AFE7-2D2D3FEA5B9E}"/>
          </ac:spMkLst>
        </pc:spChg>
        <pc:spChg chg="add mod">
          <ac:chgData name="Никола Алексеев" userId="ba66283bcb01e904" providerId="LiveId" clId="{9FA99FA1-656E-4361-BD8C-5D97150E1C72}" dt="2018-02-25T23:08:20.452" v="7610" actId="164"/>
          <ac:spMkLst>
            <pc:docMk/>
            <pc:sldMk cId="2753505431" sldId="266"/>
            <ac:spMk id="3" creationId="{D657BCF4-AE39-4B80-B245-A00FBFEDA9A3}"/>
          </ac:spMkLst>
        </pc:spChg>
        <pc:spChg chg="add mod">
          <ac:chgData name="Никола Алексеев" userId="ba66283bcb01e904" providerId="LiveId" clId="{9FA99FA1-656E-4361-BD8C-5D97150E1C72}" dt="2018-02-25T23:07:31.553" v="7599" actId="14100"/>
          <ac:spMkLst>
            <pc:docMk/>
            <pc:sldMk cId="2753505431" sldId="266"/>
            <ac:spMk id="4" creationId="{969892F8-472E-4AFC-822F-C004BA826313}"/>
          </ac:spMkLst>
        </pc:spChg>
        <pc:spChg chg="del mod topLvl">
          <ac:chgData name="Никола Алексеев" userId="ba66283bcb01e904" providerId="LiveId" clId="{9FA99FA1-656E-4361-BD8C-5D97150E1C72}" dt="2018-02-25T22:57:12.074" v="7270" actId="478"/>
          <ac:spMkLst>
            <pc:docMk/>
            <pc:sldMk cId="2753505431" sldId="266"/>
            <ac:spMk id="22" creationId="{87CC9619-0E7E-424E-AD1A-DA7EC1852376}"/>
          </ac:spMkLst>
        </pc:spChg>
        <pc:spChg chg="del mod topLvl">
          <ac:chgData name="Никола Алексеев" userId="ba66283bcb01e904" providerId="LiveId" clId="{9FA99FA1-656E-4361-BD8C-5D97150E1C72}" dt="2018-02-25T22:57:17.896" v="7272" actId="478"/>
          <ac:spMkLst>
            <pc:docMk/>
            <pc:sldMk cId="2753505431" sldId="266"/>
            <ac:spMk id="23" creationId="{1452CE29-DC66-4723-85C2-6B3B6BBC5E49}"/>
          </ac:spMkLst>
        </pc:spChg>
        <pc:spChg chg="del mod topLvl">
          <ac:chgData name="Никола Алексеев" userId="ba66283bcb01e904" providerId="LiveId" clId="{9FA99FA1-656E-4361-BD8C-5D97150E1C72}" dt="2018-02-25T22:57:29.182" v="7274" actId="478"/>
          <ac:spMkLst>
            <pc:docMk/>
            <pc:sldMk cId="2753505431" sldId="266"/>
            <ac:spMk id="24" creationId="{001DE732-CE72-4EB3-91D9-9C4582309AF4}"/>
          </ac:spMkLst>
        </pc:spChg>
        <pc:spChg chg="del mod topLvl">
          <ac:chgData name="Никола Алексеев" userId="ba66283bcb01e904" providerId="LiveId" clId="{9FA99FA1-656E-4361-BD8C-5D97150E1C72}" dt="2018-02-25T22:57:33.077" v="7276" actId="478"/>
          <ac:spMkLst>
            <pc:docMk/>
            <pc:sldMk cId="2753505431" sldId="266"/>
            <ac:spMk id="25" creationId="{0BBD2471-B2A0-40CE-81D2-B75AF5F45BB4}"/>
          </ac:spMkLst>
        </pc:spChg>
        <pc:spChg chg="del mod topLvl">
          <ac:chgData name="Никола Алексеев" userId="ba66283bcb01e904" providerId="LiveId" clId="{9FA99FA1-656E-4361-BD8C-5D97150E1C72}" dt="2018-02-25T22:57:36.598" v="7278" actId="478"/>
          <ac:spMkLst>
            <pc:docMk/>
            <pc:sldMk cId="2753505431" sldId="266"/>
            <ac:spMk id="26" creationId="{59D4C49E-2C59-4E71-87FF-248F574F5D5A}"/>
          </ac:spMkLst>
        </pc:spChg>
        <pc:spChg chg="del mod topLvl">
          <ac:chgData name="Никола Алексеев" userId="ba66283bcb01e904" providerId="LiveId" clId="{9FA99FA1-656E-4361-BD8C-5D97150E1C72}" dt="2018-02-25T22:57:52.093" v="7286" actId="478"/>
          <ac:spMkLst>
            <pc:docMk/>
            <pc:sldMk cId="2753505431" sldId="266"/>
            <ac:spMk id="27" creationId="{845B238F-D2D1-4CE8-AFC0-0C5141C98F10}"/>
          </ac:spMkLst>
        </pc:spChg>
        <pc:spChg chg="del">
          <ac:chgData name="Никола Алексеев" userId="ba66283bcb01e904" providerId="LiveId" clId="{9FA99FA1-656E-4361-BD8C-5D97150E1C72}" dt="2018-02-25T22:57:05.933" v="7267" actId="478"/>
          <ac:spMkLst>
            <pc:docMk/>
            <pc:sldMk cId="2753505431" sldId="266"/>
            <ac:spMk id="38" creationId="{FC5D8972-40DD-4E30-9E7C-E73FD02BB9E9}"/>
          </ac:spMkLst>
        </pc:spChg>
        <pc:spChg chg="del">
          <ac:chgData name="Никола Алексеев" userId="ba66283bcb01e904" providerId="LiveId" clId="{9FA99FA1-656E-4361-BD8C-5D97150E1C72}" dt="2018-02-25T22:57:06.982" v="7268" actId="478"/>
          <ac:spMkLst>
            <pc:docMk/>
            <pc:sldMk cId="2753505431" sldId="266"/>
            <ac:spMk id="39" creationId="{E163C31C-F04F-4E50-B0F3-763D6C399396}"/>
          </ac:spMkLst>
        </pc:spChg>
        <pc:spChg chg="del">
          <ac:chgData name="Никола Алексеев" userId="ba66283bcb01e904" providerId="LiveId" clId="{9FA99FA1-656E-4361-BD8C-5D97150E1C72}" dt="2018-02-25T22:57:44.710" v="7282" actId="478"/>
          <ac:spMkLst>
            <pc:docMk/>
            <pc:sldMk cId="2753505431" sldId="266"/>
            <ac:spMk id="40" creationId="{DE36A35B-3527-41C8-83A8-4C4E0CE3E793}"/>
          </ac:spMkLst>
        </pc:spChg>
        <pc:spChg chg="add mod">
          <ac:chgData name="Никола Алексеев" userId="ba66283bcb01e904" providerId="LiveId" clId="{9FA99FA1-656E-4361-BD8C-5D97150E1C72}" dt="2018-02-25T23:08:32.467" v="7614" actId="164"/>
          <ac:spMkLst>
            <pc:docMk/>
            <pc:sldMk cId="2753505431" sldId="266"/>
            <ac:spMk id="46" creationId="{291C6149-EA99-43BD-8150-240029EE546E}"/>
          </ac:spMkLst>
        </pc:spChg>
        <pc:spChg chg="del">
          <ac:chgData name="Никола Алексеев" userId="ba66283bcb01e904" providerId="LiveId" clId="{9FA99FA1-656E-4361-BD8C-5D97150E1C72}" dt="2018-02-25T22:57:05.463" v="7266" actId="478"/>
          <ac:spMkLst>
            <pc:docMk/>
            <pc:sldMk cId="2753505431" sldId="266"/>
            <ac:spMk id="48" creationId="{F5E7A642-ED19-45DF-8B73-31B48B59B025}"/>
          </ac:spMkLst>
        </pc:spChg>
        <pc:spChg chg="add mod">
          <ac:chgData name="Никола Алексеев" userId="ba66283bcb01e904" providerId="LiveId" clId="{9FA99FA1-656E-4361-BD8C-5D97150E1C72}" dt="2018-02-25T23:08:52.179" v="7618" actId="164"/>
          <ac:spMkLst>
            <pc:docMk/>
            <pc:sldMk cId="2753505431" sldId="266"/>
            <ac:spMk id="53" creationId="{C752E9AA-DB38-43B1-AD5F-75168C541DB1}"/>
          </ac:spMkLst>
        </pc:spChg>
        <pc:spChg chg="add mod">
          <ac:chgData name="Никола Алексеев" userId="ba66283bcb01e904" providerId="LiveId" clId="{9FA99FA1-656E-4361-BD8C-5D97150E1C72}" dt="2018-02-25T23:09:08.196" v="7622" actId="164"/>
          <ac:spMkLst>
            <pc:docMk/>
            <pc:sldMk cId="2753505431" sldId="266"/>
            <ac:spMk id="54" creationId="{48C59EC4-2F74-403F-9711-2DBCC61BF430}"/>
          </ac:spMkLst>
        </pc:spChg>
        <pc:spChg chg="add mod">
          <ac:chgData name="Никола Алексеев" userId="ba66283bcb01e904" providerId="LiveId" clId="{9FA99FA1-656E-4361-BD8C-5D97150E1C72}" dt="2018-02-25T23:09:27.911" v="7679" actId="164"/>
          <ac:spMkLst>
            <pc:docMk/>
            <pc:sldMk cId="2753505431" sldId="266"/>
            <ac:spMk id="55" creationId="{513FE202-0E32-4586-8F0A-F8728C35797A}"/>
          </ac:spMkLst>
        </pc:spChg>
        <pc:spChg chg="add mod ord">
          <ac:chgData name="Никола Алексеев" userId="ba66283bcb01e904" providerId="LiveId" clId="{9FA99FA1-656E-4361-BD8C-5D97150E1C72}" dt="2018-02-25T23:20:01.125" v="7911" actId="1076"/>
          <ac:spMkLst>
            <pc:docMk/>
            <pc:sldMk cId="2753505431" sldId="266"/>
            <ac:spMk id="56" creationId="{CD0E3CF4-E70D-4244-AE3A-BE0476CA17B8}"/>
          </ac:spMkLst>
        </pc:spChg>
        <pc:grpChg chg="add mod">
          <ac:chgData name="Никола Алексеев" userId="ba66283bcb01e904" providerId="LiveId" clId="{9FA99FA1-656E-4361-BD8C-5D97150E1C72}" dt="2018-02-25T23:19:11.379" v="7902" actId="1036"/>
          <ac:grpSpMkLst>
            <pc:docMk/>
            <pc:sldMk cId="2753505431" sldId="266"/>
            <ac:grpSpMk id="6" creationId="{56967F8D-4DF8-473E-B36A-13C6F9CA07EB}"/>
          </ac:grpSpMkLst>
        </pc:grpChg>
        <pc:grpChg chg="add mod">
          <ac:chgData name="Никола Алексеев" userId="ba66283bcb01e904" providerId="LiveId" clId="{9FA99FA1-656E-4361-BD8C-5D97150E1C72}" dt="2018-02-25T23:19:59.947" v="7910" actId="1037"/>
          <ac:grpSpMkLst>
            <pc:docMk/>
            <pc:sldMk cId="2753505431" sldId="266"/>
            <ac:grpSpMk id="10" creationId="{40F7224D-026D-4325-900B-A7F25785333A}"/>
          </ac:grpSpMkLst>
        </pc:grpChg>
        <pc:grpChg chg="add mod">
          <ac:chgData name="Никола Алексеев" userId="ba66283bcb01e904" providerId="LiveId" clId="{9FA99FA1-656E-4361-BD8C-5D97150E1C72}" dt="2018-02-25T23:19:11.379" v="7902" actId="1036"/>
          <ac:grpSpMkLst>
            <pc:docMk/>
            <pc:sldMk cId="2753505431" sldId="266"/>
            <ac:grpSpMk id="12" creationId="{F413F9AE-A26F-4084-8508-72B7FF19E45F}"/>
          </ac:grpSpMkLst>
        </pc:grpChg>
        <pc:grpChg chg="add mod">
          <ac:chgData name="Никола Алексеев" userId="ba66283bcb01e904" providerId="LiveId" clId="{9FA99FA1-656E-4361-BD8C-5D97150E1C72}" dt="2018-02-25T23:19:11.379" v="7902" actId="1036"/>
          <ac:grpSpMkLst>
            <pc:docMk/>
            <pc:sldMk cId="2753505431" sldId="266"/>
            <ac:grpSpMk id="14" creationId="{426CAE35-4DA1-415B-92C3-75B4D390D86B}"/>
          </ac:grpSpMkLst>
        </pc:grpChg>
        <pc:grpChg chg="add mod">
          <ac:chgData name="Никола Алексеев" userId="ba66283bcb01e904" providerId="LiveId" clId="{9FA99FA1-656E-4361-BD8C-5D97150E1C72}" dt="2018-02-25T23:19:11.379" v="7902" actId="1036"/>
          <ac:grpSpMkLst>
            <pc:docMk/>
            <pc:sldMk cId="2753505431" sldId="266"/>
            <ac:grpSpMk id="16" creationId="{44B11CF9-3473-43DA-8AF3-612A0BF3CA7C}"/>
          </ac:grpSpMkLst>
        </pc:grpChg>
        <pc:grpChg chg="del">
          <ac:chgData name="Никола Алексеев" userId="ba66283bcb01e904" providerId="LiveId" clId="{9FA99FA1-656E-4361-BD8C-5D97150E1C72}" dt="2018-02-25T22:57:35.579" v="7277" actId="165"/>
          <ac:grpSpMkLst>
            <pc:docMk/>
            <pc:sldMk cId="2753505431" sldId="266"/>
            <ac:grpSpMk id="41" creationId="{EF6068DB-ED49-49D0-953C-3ACD84922175}"/>
          </ac:grpSpMkLst>
        </pc:grpChg>
        <pc:grpChg chg="del">
          <ac:chgData name="Никола Алексеев" userId="ba66283bcb01e904" providerId="LiveId" clId="{9FA99FA1-656E-4361-BD8C-5D97150E1C72}" dt="2018-02-25T22:57:31.754" v="7275" actId="165"/>
          <ac:grpSpMkLst>
            <pc:docMk/>
            <pc:sldMk cId="2753505431" sldId="266"/>
            <ac:grpSpMk id="42" creationId="{C736A654-4AA1-4249-AFE9-296E38488E9D}"/>
          </ac:grpSpMkLst>
        </pc:grpChg>
        <pc:grpChg chg="del">
          <ac:chgData name="Никола Алексеев" userId="ba66283bcb01e904" providerId="LiveId" clId="{9FA99FA1-656E-4361-BD8C-5D97150E1C72}" dt="2018-02-25T22:57:26.950" v="7273" actId="165"/>
          <ac:grpSpMkLst>
            <pc:docMk/>
            <pc:sldMk cId="2753505431" sldId="266"/>
            <ac:grpSpMk id="43" creationId="{8BBD74CC-8372-4F93-AB79-35AA0A6833A0}"/>
          </ac:grpSpMkLst>
        </pc:grpChg>
        <pc:grpChg chg="del">
          <ac:chgData name="Никола Алексеев" userId="ba66283bcb01e904" providerId="LiveId" clId="{9FA99FA1-656E-4361-BD8C-5D97150E1C72}" dt="2018-02-25T22:57:16.341" v="7271" actId="165"/>
          <ac:grpSpMkLst>
            <pc:docMk/>
            <pc:sldMk cId="2753505431" sldId="266"/>
            <ac:grpSpMk id="44" creationId="{4B30F5EE-5AF6-40E2-9AEE-ABF008A8E8D6}"/>
          </ac:grpSpMkLst>
        </pc:grpChg>
        <pc:grpChg chg="del">
          <ac:chgData name="Никола Алексеев" userId="ba66283bcb01e904" providerId="LiveId" clId="{9FA99FA1-656E-4361-BD8C-5D97150E1C72}" dt="2018-02-25T22:57:10.805" v="7269" actId="165"/>
          <ac:grpSpMkLst>
            <pc:docMk/>
            <pc:sldMk cId="2753505431" sldId="266"/>
            <ac:grpSpMk id="45" creationId="{6AFFB7CE-4E19-47FE-9C45-2CDB011C1302}"/>
          </ac:grpSpMkLst>
        </pc:grpChg>
        <pc:grpChg chg="del ord">
          <ac:chgData name="Никола Алексеев" userId="ba66283bcb01e904" providerId="LiveId" clId="{9FA99FA1-656E-4361-BD8C-5D97150E1C72}" dt="2018-02-25T22:57:41.733" v="7280" actId="165"/>
          <ac:grpSpMkLst>
            <pc:docMk/>
            <pc:sldMk cId="2753505431" sldId="266"/>
            <ac:grpSpMk id="49" creationId="{DBD74991-B1CC-45E6-8470-DA6ED5C7D887}"/>
          </ac:grpSpMkLst>
        </pc:grpChg>
        <pc:grpChg chg="del">
          <ac:chgData name="Никола Алексеев" userId="ba66283bcb01e904" providerId="LiveId" clId="{9FA99FA1-656E-4361-BD8C-5D97150E1C72}" dt="2018-02-25T22:57:43.412" v="7281" actId="478"/>
          <ac:grpSpMkLst>
            <pc:docMk/>
            <pc:sldMk cId="2753505431" sldId="266"/>
            <ac:grpSpMk id="50" creationId="{8266407A-14A3-4415-B513-4A07511EF107}"/>
          </ac:grpSpMkLst>
        </pc:grpChg>
        <pc:grpChg chg="del">
          <ac:chgData name="Никола Алексеев" userId="ba66283bcb01e904" providerId="LiveId" clId="{9FA99FA1-656E-4361-BD8C-5D97150E1C72}" dt="2018-02-25T22:57:43.412" v="7281" actId="478"/>
          <ac:grpSpMkLst>
            <pc:docMk/>
            <pc:sldMk cId="2753505431" sldId="266"/>
            <ac:grpSpMk id="59" creationId="{71B596C0-5805-471D-B7BB-213C300F98B6}"/>
          </ac:grpSpMkLst>
        </pc:grpChg>
        <pc:grpChg chg="del">
          <ac:chgData name="Никола Алексеев" userId="ba66283bcb01e904" providerId="LiveId" clId="{9FA99FA1-656E-4361-BD8C-5D97150E1C72}" dt="2018-02-25T22:57:43.412" v="7281" actId="478"/>
          <ac:grpSpMkLst>
            <pc:docMk/>
            <pc:sldMk cId="2753505431" sldId="266"/>
            <ac:grpSpMk id="62" creationId="{E039CE7E-2AE1-44A1-B235-04BED08D42EA}"/>
          </ac:grpSpMkLst>
        </pc:grpChg>
        <pc:grpChg chg="del">
          <ac:chgData name="Никола Алексеев" userId="ba66283bcb01e904" providerId="LiveId" clId="{9FA99FA1-656E-4361-BD8C-5D97150E1C72}" dt="2018-02-25T22:57:43.412" v="7281" actId="478"/>
          <ac:grpSpMkLst>
            <pc:docMk/>
            <pc:sldMk cId="2753505431" sldId="266"/>
            <ac:grpSpMk id="65" creationId="{99EA7CDD-A039-4D20-A45F-354D37B2703F}"/>
          </ac:grpSpMkLst>
        </pc:grpChg>
        <pc:picChg chg="mod topLvl">
          <ac:chgData name="Никола Алексеев" userId="ba66283bcb01e904" providerId="LiveId" clId="{9FA99FA1-656E-4361-BD8C-5D97150E1C72}" dt="2018-02-25T23:09:27.911" v="7679" actId="164"/>
          <ac:picMkLst>
            <pc:docMk/>
            <pc:sldMk cId="2753505431" sldId="266"/>
            <ac:picMk id="11" creationId="{72E0074B-5BC0-47A0-8B6F-4C95B4E23FDE}"/>
          </ac:picMkLst>
        </pc:picChg>
        <pc:picChg chg="mod topLvl">
          <ac:chgData name="Никола Алексеев" userId="ba66283bcb01e904" providerId="LiveId" clId="{9FA99FA1-656E-4361-BD8C-5D97150E1C72}" dt="2018-02-25T23:08:52.179" v="7618" actId="164"/>
          <ac:picMkLst>
            <pc:docMk/>
            <pc:sldMk cId="2753505431" sldId="266"/>
            <ac:picMk id="13" creationId="{A2496861-B28D-48D1-9F25-63454D25D0D3}"/>
          </ac:picMkLst>
        </pc:picChg>
        <pc:picChg chg="mod topLvl">
          <ac:chgData name="Никола Алексеев" userId="ba66283bcb01e904" providerId="LiveId" clId="{9FA99FA1-656E-4361-BD8C-5D97150E1C72}" dt="2018-02-25T23:09:08.196" v="7622" actId="164"/>
          <ac:picMkLst>
            <pc:docMk/>
            <pc:sldMk cId="2753505431" sldId="266"/>
            <ac:picMk id="15" creationId="{A7001EB9-DFC5-47E7-9654-1E3C067E9464}"/>
          </ac:picMkLst>
        </pc:picChg>
        <pc:picChg chg="mod topLvl">
          <ac:chgData name="Никола Алексеев" userId="ba66283bcb01e904" providerId="LiveId" clId="{9FA99FA1-656E-4361-BD8C-5D97150E1C72}" dt="2018-02-25T23:08:52.179" v="7618" actId="164"/>
          <ac:picMkLst>
            <pc:docMk/>
            <pc:sldMk cId="2753505431" sldId="266"/>
            <ac:picMk id="17" creationId="{E5431DAA-57AF-414C-90BF-874EBD8D5D0F}"/>
          </ac:picMkLst>
        </pc:picChg>
        <pc:picChg chg="mod topLvl">
          <ac:chgData name="Никола Алексеев" userId="ba66283bcb01e904" providerId="LiveId" clId="{9FA99FA1-656E-4361-BD8C-5D97150E1C72}" dt="2018-02-25T23:08:32.467" v="7614" actId="164"/>
          <ac:picMkLst>
            <pc:docMk/>
            <pc:sldMk cId="2753505431" sldId="266"/>
            <ac:picMk id="19" creationId="{DD85A70A-75E3-4F35-88F3-41CBB299567B}"/>
          </ac:picMkLst>
        </pc:picChg>
        <pc:picChg chg="mod topLvl">
          <ac:chgData name="Никола Алексеев" userId="ba66283bcb01e904" providerId="LiveId" clId="{9FA99FA1-656E-4361-BD8C-5D97150E1C72}" dt="2018-02-25T23:08:20.452" v="7610" actId="164"/>
          <ac:picMkLst>
            <pc:docMk/>
            <pc:sldMk cId="2753505431" sldId="266"/>
            <ac:picMk id="21" creationId="{33F84F47-E176-4750-A3F8-8207B47C9D8F}"/>
          </ac:picMkLst>
        </pc:picChg>
        <pc:picChg chg="del mod">
          <ac:chgData name="Никола Алексеев" userId="ba66283bcb01e904" providerId="LiveId" clId="{9FA99FA1-656E-4361-BD8C-5D97150E1C72}" dt="2018-02-25T23:07:54.194" v="7603" actId="478"/>
          <ac:picMkLst>
            <pc:docMk/>
            <pc:sldMk cId="2753505431" sldId="266"/>
            <ac:picMk id="37" creationId="{8FB443DB-EF62-410A-AFDC-6A1610A4E7A4}"/>
          </ac:picMkLst>
        </pc:picChg>
        <pc:picChg chg="del mod">
          <ac:chgData name="Никола Алексеев" userId="ba66283bcb01e904" providerId="LiveId" clId="{9FA99FA1-656E-4361-BD8C-5D97150E1C72}" dt="2018-02-25T23:07:54.194" v="7603" actId="478"/>
          <ac:picMkLst>
            <pc:docMk/>
            <pc:sldMk cId="2753505431" sldId="266"/>
            <ac:picMk id="47" creationId="{8C51C6FB-AD2F-447D-9664-1D2C49AB628C}"/>
          </ac:picMkLst>
        </pc:picChg>
      </pc:sldChg>
      <pc:sldChg chg="addSp delSp modSp add">
        <pc:chgData name="Никола Алексеев" userId="ba66283bcb01e904" providerId="LiveId" clId="{9FA99FA1-656E-4361-BD8C-5D97150E1C72}" dt="2018-02-25T23:19:55.244" v="7909" actId="1038"/>
        <pc:sldMkLst>
          <pc:docMk/>
          <pc:sldMk cId="1584663734" sldId="267"/>
        </pc:sldMkLst>
        <pc:spChg chg="mod">
          <ac:chgData name="Никола Алексеев" userId="ba66283bcb01e904" providerId="LiveId" clId="{9FA99FA1-656E-4361-BD8C-5D97150E1C72}" dt="2018-02-25T23:11:41.978" v="7817" actId="1076"/>
          <ac:spMkLst>
            <pc:docMk/>
            <pc:sldMk cId="1584663734" sldId="267"/>
            <ac:spMk id="2" creationId="{0CF269FC-0BAE-4E58-AFE7-2D2D3FEA5B9E}"/>
          </ac:spMkLst>
        </pc:spChg>
        <pc:spChg chg="mod topLvl">
          <ac:chgData name="Никола Алексеев" userId="ba66283bcb01e904" providerId="LiveId" clId="{9FA99FA1-656E-4361-BD8C-5D97150E1C72}" dt="2018-02-25T23:15:07.308" v="7850" actId="164"/>
          <ac:spMkLst>
            <pc:docMk/>
            <pc:sldMk cId="1584663734" sldId="267"/>
            <ac:spMk id="3" creationId="{D657BCF4-AE39-4B80-B245-A00FBFEDA9A3}"/>
          </ac:spMkLst>
        </pc:spChg>
        <pc:spChg chg="del">
          <ac:chgData name="Никола Алексеев" userId="ba66283bcb01e904" providerId="LiveId" clId="{9FA99FA1-656E-4361-BD8C-5D97150E1C72}" dt="2018-02-25T23:19:01.184" v="7898" actId="478"/>
          <ac:spMkLst>
            <pc:docMk/>
            <pc:sldMk cId="1584663734" sldId="267"/>
            <ac:spMk id="4" creationId="{969892F8-472E-4AFC-822F-C004BA826313}"/>
          </ac:spMkLst>
        </pc:spChg>
        <pc:spChg chg="add mod">
          <ac:chgData name="Никола Алексеев" userId="ba66283bcb01e904" providerId="LiveId" clId="{9FA99FA1-656E-4361-BD8C-5D97150E1C72}" dt="2018-02-25T23:16:05.339" v="7882" actId="164"/>
          <ac:spMkLst>
            <pc:docMk/>
            <pc:sldMk cId="1584663734" sldId="267"/>
            <ac:spMk id="22" creationId="{07BDA741-EC9F-49A8-B336-C6AF9968AD32}"/>
          </ac:spMkLst>
        </pc:spChg>
        <pc:spChg chg="add del mod">
          <ac:chgData name="Никола Алексеев" userId="ba66283bcb01e904" providerId="LiveId" clId="{9FA99FA1-656E-4361-BD8C-5D97150E1C72}" dt="2018-02-25T23:15:26.473" v="7854" actId="478"/>
          <ac:spMkLst>
            <pc:docMk/>
            <pc:sldMk cId="1584663734" sldId="267"/>
            <ac:spMk id="25" creationId="{02DC5908-BACD-45DD-B7BB-39C403F52E29}"/>
          </ac:spMkLst>
        </pc:spChg>
        <pc:spChg chg="del mod topLvl">
          <ac:chgData name="Никола Алексеев" userId="ba66283bcb01e904" providerId="LiveId" clId="{9FA99FA1-656E-4361-BD8C-5D97150E1C72}" dt="2018-02-25T23:14:56.297" v="7846" actId="478"/>
          <ac:spMkLst>
            <pc:docMk/>
            <pc:sldMk cId="1584663734" sldId="267"/>
            <ac:spMk id="46" creationId="{291C6149-EA99-43BD-8150-240029EE546E}"/>
          </ac:spMkLst>
        </pc:spChg>
        <pc:spChg chg="mod topLvl">
          <ac:chgData name="Никола Алексеев" userId="ba66283bcb01e904" providerId="LiveId" clId="{9FA99FA1-656E-4361-BD8C-5D97150E1C72}" dt="2018-02-25T23:18:46.310" v="7894" actId="164"/>
          <ac:spMkLst>
            <pc:docMk/>
            <pc:sldMk cId="1584663734" sldId="267"/>
            <ac:spMk id="53" creationId="{C752E9AA-DB38-43B1-AD5F-75168C541DB1}"/>
          </ac:spMkLst>
        </pc:spChg>
        <pc:spChg chg="mod">
          <ac:chgData name="Никола Алексеев" userId="ba66283bcb01e904" providerId="LiveId" clId="{9FA99FA1-656E-4361-BD8C-5D97150E1C72}" dt="2018-02-25T23:12:46.459" v="7825" actId="1037"/>
          <ac:spMkLst>
            <pc:docMk/>
            <pc:sldMk cId="1584663734" sldId="267"/>
            <ac:spMk id="54" creationId="{48C59EC4-2F74-403F-9711-2DBCC61BF430}"/>
          </ac:spMkLst>
        </pc:spChg>
        <pc:spChg chg="del mod topLvl">
          <ac:chgData name="Никола Алексеев" userId="ba66283bcb01e904" providerId="LiveId" clId="{9FA99FA1-656E-4361-BD8C-5D97150E1C72}" dt="2018-02-25T23:18:27.933" v="7889" actId="478"/>
          <ac:spMkLst>
            <pc:docMk/>
            <pc:sldMk cId="1584663734" sldId="267"/>
            <ac:spMk id="55" creationId="{513FE202-0E32-4586-8F0A-F8728C35797A}"/>
          </ac:spMkLst>
        </pc:spChg>
        <pc:spChg chg="mod">
          <ac:chgData name="Никола Алексеев" userId="ba66283bcb01e904" providerId="LiveId" clId="{9FA99FA1-656E-4361-BD8C-5D97150E1C72}" dt="2018-02-25T23:19:14.515" v="7904" actId="1036"/>
          <ac:spMkLst>
            <pc:docMk/>
            <pc:sldMk cId="1584663734" sldId="267"/>
            <ac:spMk id="56" creationId="{CD0E3CF4-E70D-4244-AE3A-BE0476CA17B8}"/>
          </ac:spMkLst>
        </pc:spChg>
        <pc:grpChg chg="del mod">
          <ac:chgData name="Никола Алексеев" userId="ba66283bcb01e904" providerId="LiveId" clId="{9FA99FA1-656E-4361-BD8C-5D97150E1C72}" dt="2018-02-25T23:14:58.273" v="7847" actId="165"/>
          <ac:grpSpMkLst>
            <pc:docMk/>
            <pc:sldMk cId="1584663734" sldId="267"/>
            <ac:grpSpMk id="6" creationId="{56967F8D-4DF8-473E-B36A-13C6F9CA07EB}"/>
          </ac:grpSpMkLst>
        </pc:grpChg>
        <pc:grpChg chg="del mod">
          <ac:chgData name="Никола Алексеев" userId="ba66283bcb01e904" providerId="LiveId" clId="{9FA99FA1-656E-4361-BD8C-5D97150E1C72}" dt="2018-02-25T23:14:54.449" v="7845" actId="165"/>
          <ac:grpSpMkLst>
            <pc:docMk/>
            <pc:sldMk cId="1584663734" sldId="267"/>
            <ac:grpSpMk id="10" creationId="{40F7224D-026D-4325-900B-A7F25785333A}"/>
          </ac:grpSpMkLst>
        </pc:grpChg>
        <pc:grpChg chg="del mod">
          <ac:chgData name="Никола Алексеев" userId="ba66283bcb01e904" providerId="LiveId" clId="{9FA99FA1-656E-4361-BD8C-5D97150E1C72}" dt="2018-02-25T23:12:55.316" v="7826" actId="165"/>
          <ac:grpSpMkLst>
            <pc:docMk/>
            <pc:sldMk cId="1584663734" sldId="267"/>
            <ac:grpSpMk id="12" creationId="{F413F9AE-A26F-4084-8508-72B7FF19E45F}"/>
          </ac:grpSpMkLst>
        </pc:grpChg>
        <pc:grpChg chg="mod">
          <ac:chgData name="Никола Алексеев" userId="ba66283bcb01e904" providerId="LiveId" clId="{9FA99FA1-656E-4361-BD8C-5D97150E1C72}" dt="2018-02-25T23:19:14.515" v="7904" actId="1036"/>
          <ac:grpSpMkLst>
            <pc:docMk/>
            <pc:sldMk cId="1584663734" sldId="267"/>
            <ac:grpSpMk id="14" creationId="{426CAE35-4DA1-415B-92C3-75B4D390D86B}"/>
          </ac:grpSpMkLst>
        </pc:grpChg>
        <pc:grpChg chg="del mod">
          <ac:chgData name="Никола Алексеев" userId="ba66283bcb01e904" providerId="LiveId" clId="{9FA99FA1-656E-4361-BD8C-5D97150E1C72}" dt="2018-02-25T23:18:20.300" v="7885" actId="165"/>
          <ac:grpSpMkLst>
            <pc:docMk/>
            <pc:sldMk cId="1584663734" sldId="267"/>
            <ac:grpSpMk id="16" creationId="{44B11CF9-3473-43DA-8AF3-612A0BF3CA7C}"/>
          </ac:grpSpMkLst>
        </pc:grpChg>
        <pc:grpChg chg="add mod">
          <ac:chgData name="Никола Алексеев" userId="ba66283bcb01e904" providerId="LiveId" clId="{9FA99FA1-656E-4361-BD8C-5D97150E1C72}" dt="2018-02-25T23:19:53.974" v="7907" actId="1037"/>
          <ac:grpSpMkLst>
            <pc:docMk/>
            <pc:sldMk cId="1584663734" sldId="267"/>
            <ac:grpSpMk id="18" creationId="{1F627407-3729-464C-AC0D-1219B5472584}"/>
          </ac:grpSpMkLst>
        </pc:grpChg>
        <pc:grpChg chg="add del mod">
          <ac:chgData name="Никола Алексеев" userId="ba66283bcb01e904" providerId="LiveId" clId="{9FA99FA1-656E-4361-BD8C-5D97150E1C72}" dt="2018-02-25T23:18:31.482" v="7890" actId="165"/>
          <ac:grpSpMkLst>
            <pc:docMk/>
            <pc:sldMk cId="1584663734" sldId="267"/>
            <ac:grpSpMk id="20" creationId="{ACFB97DF-17AE-4987-9438-A167734DB7AD}"/>
          </ac:grpSpMkLst>
        </pc:grpChg>
        <pc:grpChg chg="add del mod">
          <ac:chgData name="Никола Алексеев" userId="ba66283bcb01e904" providerId="LiveId" clId="{9FA99FA1-656E-4361-BD8C-5D97150E1C72}" dt="2018-02-25T23:19:55.244" v="7909" actId="1038"/>
          <ac:grpSpMkLst>
            <pc:docMk/>
            <pc:sldMk cId="1584663734" sldId="267"/>
            <ac:grpSpMk id="23" creationId="{36CBEC7D-A431-4D47-9365-0E7989C4923B}"/>
          </ac:grpSpMkLst>
        </pc:grpChg>
        <pc:grpChg chg="add mod">
          <ac:chgData name="Никола Алексеев" userId="ba66283bcb01e904" providerId="LiveId" clId="{9FA99FA1-656E-4361-BD8C-5D97150E1C72}" dt="2018-02-25T23:19:14.515" v="7904" actId="1036"/>
          <ac:grpSpMkLst>
            <pc:docMk/>
            <pc:sldMk cId="1584663734" sldId="267"/>
            <ac:grpSpMk id="24" creationId="{8BB43782-4A68-4C38-9A77-3C62156E5B1F}"/>
          </ac:grpSpMkLst>
        </pc:grpChg>
        <pc:picChg chg="mod topLvl">
          <ac:chgData name="Никола Алексеев" userId="ba66283bcb01e904" providerId="LiveId" clId="{9FA99FA1-656E-4361-BD8C-5D97150E1C72}" dt="2018-02-25T23:18:46.310" v="7894" actId="164"/>
          <ac:picMkLst>
            <pc:docMk/>
            <pc:sldMk cId="1584663734" sldId="267"/>
            <ac:picMk id="11" creationId="{72E0074B-5BC0-47A0-8B6F-4C95B4E23FDE}"/>
          </ac:picMkLst>
        </pc:picChg>
        <pc:picChg chg="mod topLvl">
          <ac:chgData name="Никола Алексеев" userId="ba66283bcb01e904" providerId="LiveId" clId="{9FA99FA1-656E-4361-BD8C-5D97150E1C72}" dt="2018-02-25T23:18:46.310" v="7894" actId="164"/>
          <ac:picMkLst>
            <pc:docMk/>
            <pc:sldMk cId="1584663734" sldId="267"/>
            <ac:picMk id="13" creationId="{A2496861-B28D-48D1-9F25-63454D25D0D3}"/>
          </ac:picMkLst>
        </pc:picChg>
        <pc:picChg chg="mod topLvl">
          <ac:chgData name="Никола Алексеев" userId="ba66283bcb01e904" providerId="LiveId" clId="{9FA99FA1-656E-4361-BD8C-5D97150E1C72}" dt="2018-02-25T23:16:05.339" v="7882" actId="164"/>
          <ac:picMkLst>
            <pc:docMk/>
            <pc:sldMk cId="1584663734" sldId="267"/>
            <ac:picMk id="17" creationId="{E5431DAA-57AF-414C-90BF-874EBD8D5D0F}"/>
          </ac:picMkLst>
        </pc:picChg>
        <pc:picChg chg="mod topLvl">
          <ac:chgData name="Никола Алексеев" userId="ba66283bcb01e904" providerId="LiveId" clId="{9FA99FA1-656E-4361-BD8C-5D97150E1C72}" dt="2018-02-25T23:15:07.308" v="7850" actId="164"/>
          <ac:picMkLst>
            <pc:docMk/>
            <pc:sldMk cId="1584663734" sldId="267"/>
            <ac:picMk id="19" creationId="{DD85A70A-75E3-4F35-88F3-41CBB299567B}"/>
          </ac:picMkLst>
        </pc:picChg>
        <pc:picChg chg="mod topLvl">
          <ac:chgData name="Никола Алексеев" userId="ba66283bcb01e904" providerId="LiveId" clId="{9FA99FA1-656E-4361-BD8C-5D97150E1C72}" dt="2018-02-25T23:15:07.308" v="7850" actId="164"/>
          <ac:picMkLst>
            <pc:docMk/>
            <pc:sldMk cId="1584663734" sldId="267"/>
            <ac:picMk id="21" creationId="{33F84F47-E176-4750-A3F8-8207B47C9D8F}"/>
          </ac:picMkLst>
        </pc:picChg>
      </pc:sldChg>
      <pc:sldChg chg="addSp delSp modSp add">
        <pc:chgData name="Никола Алексеев" userId="ba66283bcb01e904" providerId="LiveId" clId="{9FA99FA1-656E-4361-BD8C-5D97150E1C72}" dt="2018-02-26T23:04:17.469" v="18124" actId="1076"/>
        <pc:sldMkLst>
          <pc:docMk/>
          <pc:sldMk cId="2490399688" sldId="268"/>
        </pc:sldMkLst>
        <pc:spChg chg="del">
          <ac:chgData name="Никола Алексеев" userId="ba66283bcb01e904" providerId="LiveId" clId="{9FA99FA1-656E-4361-BD8C-5D97150E1C72}" dt="2018-02-25T23:28:25.012" v="8560" actId="478"/>
          <ac:spMkLst>
            <pc:docMk/>
            <pc:sldMk cId="2490399688" sldId="268"/>
            <ac:spMk id="3" creationId="{875FCFE7-578D-4068-AD05-36A0E90DBC75}"/>
          </ac:spMkLst>
        </pc:spChg>
        <pc:spChg chg="del">
          <ac:chgData name="Никола Алексеев" userId="ba66283bcb01e904" providerId="LiveId" clId="{9FA99FA1-656E-4361-BD8C-5D97150E1C72}" dt="2018-02-25T23:28:25.012" v="8560" actId="478"/>
          <ac:spMkLst>
            <pc:docMk/>
            <pc:sldMk cId="2490399688" sldId="268"/>
            <ac:spMk id="4" creationId="{796C3D3A-5450-4384-BA8C-C0F143C4EF5E}"/>
          </ac:spMkLst>
        </pc:spChg>
        <pc:spChg chg="add mod">
          <ac:chgData name="Никола Алексеев" userId="ba66283bcb01e904" providerId="LiveId" clId="{9FA99FA1-656E-4361-BD8C-5D97150E1C72}" dt="2018-02-25T23:29:40.006" v="8590" actId="14100"/>
          <ac:spMkLst>
            <pc:docMk/>
            <pc:sldMk cId="2490399688" sldId="268"/>
            <ac:spMk id="5" creationId="{A68E8EA7-2C86-4FA4-8AE9-6BB618929D33}"/>
          </ac:spMkLst>
        </pc:spChg>
        <pc:spChg chg="del">
          <ac:chgData name="Никола Алексеев" userId="ba66283bcb01e904" providerId="LiveId" clId="{9FA99FA1-656E-4361-BD8C-5D97150E1C72}" dt="2018-02-25T23:28:25.012" v="8560" actId="478"/>
          <ac:spMkLst>
            <pc:docMk/>
            <pc:sldMk cId="2490399688" sldId="268"/>
            <ac:spMk id="6" creationId="{F83BAA0E-E212-4B09-A4D3-E2EF44929EAD}"/>
          </ac:spMkLst>
        </pc:spChg>
        <pc:spChg chg="add mod">
          <ac:chgData name="Никола Алексеев" userId="ba66283bcb01e904" providerId="LiveId" clId="{9FA99FA1-656E-4361-BD8C-5D97150E1C72}" dt="2018-02-25T23:29:22.255" v="8576" actId="14100"/>
          <ac:spMkLst>
            <pc:docMk/>
            <pc:sldMk cId="2490399688" sldId="268"/>
            <ac:spMk id="7" creationId="{12C52F5D-5605-4F9E-84CB-6555ED7A556E}"/>
          </ac:spMkLst>
        </pc:spChg>
        <pc:spChg chg="add mod">
          <ac:chgData name="Никола Алексеев" userId="ba66283bcb01e904" providerId="LiveId" clId="{9FA99FA1-656E-4361-BD8C-5D97150E1C72}" dt="2018-02-25T23:29:15.593" v="8575" actId="14100"/>
          <ac:spMkLst>
            <pc:docMk/>
            <pc:sldMk cId="2490399688" sldId="268"/>
            <ac:spMk id="8" creationId="{4BF4A8E1-C12A-42BB-99AB-E93A237EC3E9}"/>
          </ac:spMkLst>
        </pc:spChg>
        <pc:spChg chg="add mod">
          <ac:chgData name="Никола Алексеев" userId="ba66283bcb01e904" providerId="LiveId" clId="{9FA99FA1-656E-4361-BD8C-5D97150E1C72}" dt="2018-02-25T23:29:36.812" v="8589" actId="14100"/>
          <ac:spMkLst>
            <pc:docMk/>
            <pc:sldMk cId="2490399688" sldId="268"/>
            <ac:spMk id="9" creationId="{1675D87C-17CD-4BC4-8DE0-0DDA8698FF71}"/>
          </ac:spMkLst>
        </pc:spChg>
        <pc:spChg chg="add mod">
          <ac:chgData name="Никола Алексеев" userId="ba66283bcb01e904" providerId="LiveId" clId="{9FA99FA1-656E-4361-BD8C-5D97150E1C72}" dt="2018-02-25T23:36:42.420" v="9180" actId="20577"/>
          <ac:spMkLst>
            <pc:docMk/>
            <pc:sldMk cId="2490399688" sldId="268"/>
            <ac:spMk id="10" creationId="{B09BD4C8-4E2C-4C5E-A257-D569D5CE426A}"/>
          </ac:spMkLst>
        </pc:spChg>
        <pc:spChg chg="add mod">
          <ac:chgData name="Никола Алексеев" userId="ba66283bcb01e904" providerId="LiveId" clId="{9FA99FA1-656E-4361-BD8C-5D97150E1C72}" dt="2018-02-25T23:41:49.134" v="9232" actId="1076"/>
          <ac:spMkLst>
            <pc:docMk/>
            <pc:sldMk cId="2490399688" sldId="268"/>
            <ac:spMk id="11" creationId="{C5E327DC-306E-4E51-A557-FFCEF047263D}"/>
          </ac:spMkLst>
        </pc:spChg>
        <pc:picChg chg="add del mod">
          <ac:chgData name="Никола Алексеев" userId="ba66283bcb01e904" providerId="LiveId" clId="{9FA99FA1-656E-4361-BD8C-5D97150E1C72}" dt="2018-02-25T23:41:05.104" v="9218" actId="478"/>
          <ac:picMkLst>
            <pc:docMk/>
            <pc:sldMk cId="2490399688" sldId="268"/>
            <ac:picMk id="2" creationId="{4D5E1687-730B-46DA-AF90-254C0B7F9B74}"/>
          </ac:picMkLst>
        </pc:picChg>
        <pc:picChg chg="add del mod">
          <ac:chgData name="Никола Алексеев" userId="ba66283bcb01e904" providerId="LiveId" clId="{9FA99FA1-656E-4361-BD8C-5D97150E1C72}" dt="2018-02-26T23:03:48.572" v="18120" actId="1076"/>
          <ac:picMkLst>
            <pc:docMk/>
            <pc:sldMk cId="2490399688" sldId="268"/>
            <ac:picMk id="2" creationId="{FD38FF66-4851-4302-A0CB-D6E6885FD3D9}"/>
          </ac:picMkLst>
        </pc:picChg>
        <pc:picChg chg="add mod">
          <ac:chgData name="Никола Алексеев" userId="ba66283bcb01e904" providerId="LiveId" clId="{9FA99FA1-656E-4361-BD8C-5D97150E1C72}" dt="2018-02-26T23:04:17.469" v="18124" actId="1076"/>
          <ac:picMkLst>
            <pc:docMk/>
            <pc:sldMk cId="2490399688" sldId="268"/>
            <ac:picMk id="3" creationId="{4E3E3120-2BE2-428F-8692-517D41D1F4D0}"/>
          </ac:picMkLst>
        </pc:picChg>
        <pc:picChg chg="add del mod">
          <ac:chgData name="Никола Алексеев" userId="ba66283bcb01e904" providerId="LiveId" clId="{9FA99FA1-656E-4361-BD8C-5D97150E1C72}" dt="2018-02-26T23:04:13.126" v="18123" actId="478"/>
          <ac:picMkLst>
            <pc:docMk/>
            <pc:sldMk cId="2490399688" sldId="268"/>
            <ac:picMk id="12" creationId="{1396CA74-FCBD-4212-A5A0-7D7ADFC5F0EE}"/>
          </ac:picMkLst>
        </pc:picChg>
      </pc:sldChg>
      <pc:sldChg chg="addSp delSp modSp add">
        <pc:chgData name="Никола Алексеев" userId="ba66283bcb01e904" providerId="LiveId" clId="{9FA99FA1-656E-4361-BD8C-5D97150E1C72}" dt="2018-02-26T23:04:46.023" v="18125" actId="1076"/>
        <pc:sldMkLst>
          <pc:docMk/>
          <pc:sldMk cId="2807842217" sldId="269"/>
        </pc:sldMkLst>
        <pc:spChg chg="del">
          <ac:chgData name="Никола Алексеев" userId="ba66283bcb01e904" providerId="LiveId" clId="{9FA99FA1-656E-4361-BD8C-5D97150E1C72}" dt="2018-02-25T23:42:22.838" v="9234" actId="478"/>
          <ac:spMkLst>
            <pc:docMk/>
            <pc:sldMk cId="2807842217" sldId="269"/>
            <ac:spMk id="3" creationId="{875FCFE7-578D-4068-AD05-36A0E90DBC75}"/>
          </ac:spMkLst>
        </pc:spChg>
        <pc:spChg chg="del">
          <ac:chgData name="Никола Алексеев" userId="ba66283bcb01e904" providerId="LiveId" clId="{9FA99FA1-656E-4361-BD8C-5D97150E1C72}" dt="2018-02-25T23:42:22.838" v="9234" actId="478"/>
          <ac:spMkLst>
            <pc:docMk/>
            <pc:sldMk cId="2807842217" sldId="269"/>
            <ac:spMk id="4" creationId="{796C3D3A-5450-4384-BA8C-C0F143C4EF5E}"/>
          </ac:spMkLst>
        </pc:spChg>
        <pc:spChg chg="add">
          <ac:chgData name="Никола Алексеев" userId="ba66283bcb01e904" providerId="LiveId" clId="{9FA99FA1-656E-4361-BD8C-5D97150E1C72}" dt="2018-02-25T23:42:31.133" v="9235" actId="20577"/>
          <ac:spMkLst>
            <pc:docMk/>
            <pc:sldMk cId="2807842217" sldId="269"/>
            <ac:spMk id="5" creationId="{162256F2-682E-4B8E-8DD7-5CDEB8ECDC94}"/>
          </ac:spMkLst>
        </pc:spChg>
        <pc:spChg chg="del">
          <ac:chgData name="Никола Алексеев" userId="ba66283bcb01e904" providerId="LiveId" clId="{9FA99FA1-656E-4361-BD8C-5D97150E1C72}" dt="2018-02-25T23:42:22.838" v="9234" actId="478"/>
          <ac:spMkLst>
            <pc:docMk/>
            <pc:sldMk cId="2807842217" sldId="269"/>
            <ac:spMk id="6" creationId="{F83BAA0E-E212-4B09-A4D3-E2EF44929EAD}"/>
          </ac:spMkLst>
        </pc:spChg>
        <pc:spChg chg="add">
          <ac:chgData name="Никола Алексеев" userId="ba66283bcb01e904" providerId="LiveId" clId="{9FA99FA1-656E-4361-BD8C-5D97150E1C72}" dt="2018-02-25T23:42:31.133" v="9235" actId="20577"/>
          <ac:spMkLst>
            <pc:docMk/>
            <pc:sldMk cId="2807842217" sldId="269"/>
            <ac:spMk id="7" creationId="{FAD92D75-648A-4C9F-B616-4E571F08D00E}"/>
          </ac:spMkLst>
        </pc:spChg>
        <pc:spChg chg="add mod">
          <ac:chgData name="Никола Алексеев" userId="ba66283bcb01e904" providerId="LiveId" clId="{9FA99FA1-656E-4361-BD8C-5D97150E1C72}" dt="2018-02-25T23:45:52.044" v="9298" actId="20577"/>
          <ac:spMkLst>
            <pc:docMk/>
            <pc:sldMk cId="2807842217" sldId="269"/>
            <ac:spMk id="8" creationId="{CCA3B7CE-715A-419B-866B-30E0E5A4F7A0}"/>
          </ac:spMkLst>
        </pc:spChg>
        <pc:spChg chg="add">
          <ac:chgData name="Никола Алексеев" userId="ba66283bcb01e904" providerId="LiveId" clId="{9FA99FA1-656E-4361-BD8C-5D97150E1C72}" dt="2018-02-25T23:42:31.133" v="9235" actId="20577"/>
          <ac:spMkLst>
            <pc:docMk/>
            <pc:sldMk cId="2807842217" sldId="269"/>
            <ac:spMk id="9" creationId="{D543570B-3D4F-4BD9-934A-7775E713423C}"/>
          </ac:spMkLst>
        </pc:spChg>
        <pc:spChg chg="add mod">
          <ac:chgData name="Никола Алексеев" userId="ba66283bcb01e904" providerId="LiveId" clId="{9FA99FA1-656E-4361-BD8C-5D97150E1C72}" dt="2018-02-26T23:04:46.023" v="18125" actId="1076"/>
          <ac:spMkLst>
            <pc:docMk/>
            <pc:sldMk cId="2807842217" sldId="269"/>
            <ac:spMk id="10" creationId="{485057C0-2624-4C8A-9B56-ABEAA5CE10CD}"/>
          </ac:spMkLst>
        </pc:spChg>
        <pc:picChg chg="add del mod">
          <ac:chgData name="Никола Алексеев" userId="ba66283bcb01e904" providerId="LiveId" clId="{9FA99FA1-656E-4361-BD8C-5D97150E1C72}" dt="2018-02-26T23:03:09.755" v="18111" actId="478"/>
          <ac:picMkLst>
            <pc:docMk/>
            <pc:sldMk cId="2807842217" sldId="269"/>
            <ac:picMk id="2" creationId="{792292A9-7531-4125-B2E0-DE3E9253F497}"/>
          </ac:picMkLst>
        </pc:picChg>
        <pc:picChg chg="add del mod">
          <ac:chgData name="Никола Алексеев" userId="ba66283bcb01e904" providerId="LiveId" clId="{9FA99FA1-656E-4361-BD8C-5D97150E1C72}" dt="2018-02-26T23:03:19.676" v="18115" actId="1076"/>
          <ac:picMkLst>
            <pc:docMk/>
            <pc:sldMk cId="2807842217" sldId="269"/>
            <ac:picMk id="3" creationId="{5AD15312-7370-4C96-8D8B-BA983D1C0DA9}"/>
          </ac:picMkLst>
        </pc:picChg>
      </pc:sldChg>
      <pc:sldChg chg="addSp delSp modSp add ord">
        <pc:chgData name="Никола Алексеев" userId="ba66283bcb01e904" providerId="LiveId" clId="{9FA99FA1-656E-4361-BD8C-5D97150E1C72}" dt="2018-02-26T21:34:40.945" v="12709" actId="1035"/>
        <pc:sldMkLst>
          <pc:docMk/>
          <pc:sldMk cId="703550056" sldId="270"/>
        </pc:sldMkLst>
        <pc:spChg chg="add del mod">
          <ac:chgData name="Никола Алексеев" userId="ba66283bcb01e904" providerId="LiveId" clId="{9FA99FA1-656E-4361-BD8C-5D97150E1C72}" dt="2018-02-25T23:48:30.510" v="9341" actId="478"/>
          <ac:spMkLst>
            <pc:docMk/>
            <pc:sldMk cId="703550056" sldId="270"/>
            <ac:spMk id="2" creationId="{EDC75926-410A-4233-99DB-D76A9996F164}"/>
          </ac:spMkLst>
        </pc:spChg>
        <pc:spChg chg="del">
          <ac:chgData name="Никола Алексеев" userId="ba66283bcb01e904" providerId="LiveId" clId="{9FA99FA1-656E-4361-BD8C-5D97150E1C72}" dt="2018-02-25T23:45:21.436" v="9293" actId="478"/>
          <ac:spMkLst>
            <pc:docMk/>
            <pc:sldMk cId="703550056" sldId="270"/>
            <ac:spMk id="3" creationId="{875FCFE7-578D-4068-AD05-36A0E90DBC75}"/>
          </ac:spMkLst>
        </pc:spChg>
        <pc:spChg chg="del">
          <ac:chgData name="Никола Алексеев" userId="ba66283bcb01e904" providerId="LiveId" clId="{9FA99FA1-656E-4361-BD8C-5D97150E1C72}" dt="2018-02-25T23:45:21.436" v="9293" actId="478"/>
          <ac:spMkLst>
            <pc:docMk/>
            <pc:sldMk cId="703550056" sldId="270"/>
            <ac:spMk id="4" creationId="{796C3D3A-5450-4384-BA8C-C0F143C4EF5E}"/>
          </ac:spMkLst>
        </pc:spChg>
        <pc:spChg chg="add del">
          <ac:chgData name="Никола Алексеев" userId="ba66283bcb01e904" providerId="LiveId" clId="{9FA99FA1-656E-4361-BD8C-5D97150E1C72}" dt="2018-02-25T23:45:38.942" v="9295" actId="20577"/>
          <ac:spMkLst>
            <pc:docMk/>
            <pc:sldMk cId="703550056" sldId="270"/>
            <ac:spMk id="5" creationId="{3F258BE2-23C9-4B61-ACA6-DF0DCF542DA4}"/>
          </ac:spMkLst>
        </pc:spChg>
        <pc:spChg chg="del">
          <ac:chgData name="Никола Алексеев" userId="ba66283bcb01e904" providerId="LiveId" clId="{9FA99FA1-656E-4361-BD8C-5D97150E1C72}" dt="2018-02-25T23:45:21.436" v="9293" actId="478"/>
          <ac:spMkLst>
            <pc:docMk/>
            <pc:sldMk cId="703550056" sldId="270"/>
            <ac:spMk id="6" creationId="{F83BAA0E-E212-4B09-A4D3-E2EF44929EAD}"/>
          </ac:spMkLst>
        </pc:spChg>
        <pc:spChg chg="add del">
          <ac:chgData name="Никола Алексеев" userId="ba66283bcb01e904" providerId="LiveId" clId="{9FA99FA1-656E-4361-BD8C-5D97150E1C72}" dt="2018-02-25T23:45:38.942" v="9295" actId="20577"/>
          <ac:spMkLst>
            <pc:docMk/>
            <pc:sldMk cId="703550056" sldId="270"/>
            <ac:spMk id="7" creationId="{A5B9978B-1175-4B67-A366-C7A130D413F2}"/>
          </ac:spMkLst>
        </pc:spChg>
        <pc:spChg chg="add del">
          <ac:chgData name="Никола Алексеев" userId="ba66283bcb01e904" providerId="LiveId" clId="{9FA99FA1-656E-4361-BD8C-5D97150E1C72}" dt="2018-02-25T23:45:38.942" v="9295" actId="20577"/>
          <ac:spMkLst>
            <pc:docMk/>
            <pc:sldMk cId="703550056" sldId="270"/>
            <ac:spMk id="8" creationId="{D4A6339E-62C2-4D55-B3CD-B966E3C8790B}"/>
          </ac:spMkLst>
        </pc:spChg>
        <pc:spChg chg="add del">
          <ac:chgData name="Никола Алексеев" userId="ba66283bcb01e904" providerId="LiveId" clId="{9FA99FA1-656E-4361-BD8C-5D97150E1C72}" dt="2018-02-25T23:45:43.204" v="9297" actId="20577"/>
          <ac:spMkLst>
            <pc:docMk/>
            <pc:sldMk cId="703550056" sldId="270"/>
            <ac:spMk id="9" creationId="{82CE22D5-60C1-4A38-B7D7-B7B3FCC3AC97}"/>
          </ac:spMkLst>
        </pc:spChg>
        <pc:spChg chg="add del">
          <ac:chgData name="Никола Алексеев" userId="ba66283bcb01e904" providerId="LiveId" clId="{9FA99FA1-656E-4361-BD8C-5D97150E1C72}" dt="2018-02-25T23:45:43.204" v="9297" actId="20577"/>
          <ac:spMkLst>
            <pc:docMk/>
            <pc:sldMk cId="703550056" sldId="270"/>
            <ac:spMk id="10" creationId="{DD04706E-1CC2-47EA-AFD1-7345A94B704C}"/>
          </ac:spMkLst>
        </pc:spChg>
        <pc:spChg chg="add del">
          <ac:chgData name="Никола Алексеев" userId="ba66283bcb01e904" providerId="LiveId" clId="{9FA99FA1-656E-4361-BD8C-5D97150E1C72}" dt="2018-02-25T23:45:43.204" v="9297" actId="20577"/>
          <ac:spMkLst>
            <pc:docMk/>
            <pc:sldMk cId="703550056" sldId="270"/>
            <ac:spMk id="11" creationId="{29218C2A-0019-469F-ADF3-988CDD584C2D}"/>
          </ac:spMkLst>
        </pc:spChg>
        <pc:spChg chg="add mod">
          <ac:chgData name="Никола Алексеев" userId="ba66283bcb01e904" providerId="LiveId" clId="{9FA99FA1-656E-4361-BD8C-5D97150E1C72}" dt="2018-02-25T23:46:25.820" v="9330" actId="14100"/>
          <ac:spMkLst>
            <pc:docMk/>
            <pc:sldMk cId="703550056" sldId="270"/>
            <ac:spMk id="12" creationId="{220FD866-684C-4239-8398-107F5328858B}"/>
          </ac:spMkLst>
        </pc:spChg>
        <pc:spChg chg="add">
          <ac:chgData name="Никола Алексеев" userId="ba66283bcb01e904" providerId="LiveId" clId="{9FA99FA1-656E-4361-BD8C-5D97150E1C72}" dt="2018-02-25T23:45:55.117" v="9299" actId="20577"/>
          <ac:spMkLst>
            <pc:docMk/>
            <pc:sldMk cId="703550056" sldId="270"/>
            <ac:spMk id="13" creationId="{CCFC37A0-CAD4-450A-A2DB-5BB776B5FC7F}"/>
          </ac:spMkLst>
        </pc:spChg>
        <pc:spChg chg="add">
          <ac:chgData name="Никола Алексеев" userId="ba66283bcb01e904" providerId="LiveId" clId="{9FA99FA1-656E-4361-BD8C-5D97150E1C72}" dt="2018-02-25T23:45:55.117" v="9299" actId="20577"/>
          <ac:spMkLst>
            <pc:docMk/>
            <pc:sldMk cId="703550056" sldId="270"/>
            <ac:spMk id="14" creationId="{02F5E36C-D56D-4B78-BD2D-FF90C410DE14}"/>
          </ac:spMkLst>
        </pc:spChg>
        <pc:spChg chg="add mod">
          <ac:chgData name="Никола Алексеев" userId="ba66283bcb01e904" providerId="LiveId" clId="{9FA99FA1-656E-4361-BD8C-5D97150E1C72}" dt="2018-02-25T23:46:17.652" v="9329" actId="14100"/>
          <ac:spMkLst>
            <pc:docMk/>
            <pc:sldMk cId="703550056" sldId="270"/>
            <ac:spMk id="15" creationId="{245AD743-00F0-4429-8B60-282C32E68E90}"/>
          </ac:spMkLst>
        </pc:spChg>
        <pc:spChg chg="add mod">
          <ac:chgData name="Никола Алексеев" userId="ba66283bcb01e904" providerId="LiveId" clId="{9FA99FA1-656E-4361-BD8C-5D97150E1C72}" dt="2018-02-26T21:12:23.033" v="12399" actId="1076"/>
          <ac:spMkLst>
            <pc:docMk/>
            <pc:sldMk cId="703550056" sldId="270"/>
            <ac:spMk id="16" creationId="{4A65E061-E1AE-4D6A-8E44-D9F39B912C49}"/>
          </ac:spMkLst>
        </pc:spChg>
        <pc:graphicFrameChg chg="add del mod">
          <ac:chgData name="Никола Алексеев" userId="ba66283bcb01e904" providerId="LiveId" clId="{9FA99FA1-656E-4361-BD8C-5D97150E1C72}" dt="2018-02-26T21:11:57.953" v="12391" actId="478"/>
          <ac:graphicFrameMkLst>
            <pc:docMk/>
            <pc:sldMk cId="703550056" sldId="270"/>
            <ac:graphicFrameMk id="3" creationId="{3DB2309D-E6FF-4C61-95B4-AAAB5840D157}"/>
          </ac:graphicFrameMkLst>
        </pc:graphicFrameChg>
        <pc:graphicFrameChg chg="add mod">
          <ac:chgData name="Никола Алексеев" userId="ba66283bcb01e904" providerId="LiveId" clId="{9FA99FA1-656E-4361-BD8C-5D97150E1C72}" dt="2018-02-26T21:12:20.524" v="12398" actId="1076"/>
          <ac:graphicFrameMkLst>
            <pc:docMk/>
            <pc:sldMk cId="703550056" sldId="270"/>
            <ac:graphicFrameMk id="4" creationId="{FDDDAE83-2E6D-4404-B077-07666EE46DD9}"/>
          </ac:graphicFrameMkLst>
        </pc:graphicFrameChg>
        <pc:picChg chg="add del">
          <ac:chgData name="Никола Алексеев" userId="ba66283bcb01e904" providerId="LiveId" clId="{9FA99FA1-656E-4361-BD8C-5D97150E1C72}" dt="2018-02-26T21:11:23.554" v="12385" actId="478"/>
          <ac:picMkLst>
            <pc:docMk/>
            <pc:sldMk cId="703550056" sldId="270"/>
            <ac:picMk id="2" creationId="{E066EFDA-DE27-4B35-BAA6-071498340E1F}"/>
          </ac:picMkLst>
        </pc:picChg>
      </pc:sldChg>
      <pc:sldChg chg="addSp delSp modSp add">
        <pc:chgData name="Никола Алексеев" userId="ba66283bcb01e904" providerId="LiveId" clId="{9FA99FA1-656E-4361-BD8C-5D97150E1C72}" dt="2018-02-28T00:21:46.612" v="18744" actId="20577"/>
        <pc:sldMkLst>
          <pc:docMk/>
          <pc:sldMk cId="176294494" sldId="271"/>
        </pc:sldMkLst>
        <pc:spChg chg="del">
          <ac:chgData name="Никола Алексеев" userId="ba66283bcb01e904" providerId="LiveId" clId="{9FA99FA1-656E-4361-BD8C-5D97150E1C72}" dt="2018-02-26T00:20:19.013" v="11002" actId="478"/>
          <ac:spMkLst>
            <pc:docMk/>
            <pc:sldMk cId="176294494" sldId="271"/>
            <ac:spMk id="3" creationId="{875FCFE7-578D-4068-AD05-36A0E90DBC75}"/>
          </ac:spMkLst>
        </pc:spChg>
        <pc:spChg chg="del">
          <ac:chgData name="Никола Алексеев" userId="ba66283bcb01e904" providerId="LiveId" clId="{9FA99FA1-656E-4361-BD8C-5D97150E1C72}" dt="2018-02-26T00:20:19.013" v="11002" actId="478"/>
          <ac:spMkLst>
            <pc:docMk/>
            <pc:sldMk cId="176294494" sldId="271"/>
            <ac:spMk id="4" creationId="{796C3D3A-5450-4384-BA8C-C0F143C4EF5E}"/>
          </ac:spMkLst>
        </pc:spChg>
        <pc:spChg chg="add">
          <ac:chgData name="Никола Алексеев" userId="ba66283bcb01e904" providerId="LiveId" clId="{9FA99FA1-656E-4361-BD8C-5D97150E1C72}" dt="2018-02-26T00:20:22.187" v="11003" actId="1076"/>
          <ac:spMkLst>
            <pc:docMk/>
            <pc:sldMk cId="176294494" sldId="271"/>
            <ac:spMk id="5" creationId="{F12DB301-676D-45F5-A368-169AA94485FA}"/>
          </ac:spMkLst>
        </pc:spChg>
        <pc:spChg chg="del mod">
          <ac:chgData name="Никола Алексеев" userId="ba66283bcb01e904" providerId="LiveId" clId="{9FA99FA1-656E-4361-BD8C-5D97150E1C72}" dt="2018-02-26T00:20:19.013" v="11002" actId="478"/>
          <ac:spMkLst>
            <pc:docMk/>
            <pc:sldMk cId="176294494" sldId="271"/>
            <ac:spMk id="6" creationId="{F83BAA0E-E212-4B09-A4D3-E2EF44929EAD}"/>
          </ac:spMkLst>
        </pc:spChg>
        <pc:spChg chg="add">
          <ac:chgData name="Никола Алексеев" userId="ba66283bcb01e904" providerId="LiveId" clId="{9FA99FA1-656E-4361-BD8C-5D97150E1C72}" dt="2018-02-26T00:20:22.187" v="11003" actId="1076"/>
          <ac:spMkLst>
            <pc:docMk/>
            <pc:sldMk cId="176294494" sldId="271"/>
            <ac:spMk id="7" creationId="{A76187A0-0DF0-4024-9600-D8F2CF533A3B}"/>
          </ac:spMkLst>
        </pc:spChg>
        <pc:spChg chg="add">
          <ac:chgData name="Никола Алексеев" userId="ba66283bcb01e904" providerId="LiveId" clId="{9FA99FA1-656E-4361-BD8C-5D97150E1C72}" dt="2018-02-26T00:20:22.187" v="11003" actId="1076"/>
          <ac:spMkLst>
            <pc:docMk/>
            <pc:sldMk cId="176294494" sldId="271"/>
            <ac:spMk id="8" creationId="{C4DAD611-96E0-4C3D-9BD7-D8A5D47CD644}"/>
          </ac:spMkLst>
        </pc:spChg>
        <pc:spChg chg="add">
          <ac:chgData name="Никола Алексеев" userId="ba66283bcb01e904" providerId="LiveId" clId="{9FA99FA1-656E-4361-BD8C-5D97150E1C72}" dt="2018-02-26T00:20:22.187" v="11003" actId="1076"/>
          <ac:spMkLst>
            <pc:docMk/>
            <pc:sldMk cId="176294494" sldId="271"/>
            <ac:spMk id="9" creationId="{E790356B-04C2-4A36-BAFD-6616704F0356}"/>
          </ac:spMkLst>
        </pc:spChg>
        <pc:spChg chg="add mod">
          <ac:chgData name="Никола Алексеев" userId="ba66283bcb01e904" providerId="LiveId" clId="{9FA99FA1-656E-4361-BD8C-5D97150E1C72}" dt="2018-02-26T00:33:18.395" v="11784" actId="1076"/>
          <ac:spMkLst>
            <pc:docMk/>
            <pc:sldMk cId="176294494" sldId="271"/>
            <ac:spMk id="10" creationId="{CE8060A2-EDF3-41C3-B0A6-06E608C4AD60}"/>
          </ac:spMkLst>
        </pc:spChg>
        <pc:spChg chg="add mod">
          <ac:chgData name="Никола Алексеев" userId="ba66283bcb01e904" providerId="LiveId" clId="{9FA99FA1-656E-4361-BD8C-5D97150E1C72}" dt="2018-02-26T00:33:18.395" v="11784" actId="1076"/>
          <ac:spMkLst>
            <pc:docMk/>
            <pc:sldMk cId="176294494" sldId="271"/>
            <ac:spMk id="11" creationId="{D356297D-CE4D-49D0-BD79-B1F33E5983C6}"/>
          </ac:spMkLst>
        </pc:spChg>
        <pc:spChg chg="add del">
          <ac:chgData name="Никола Алексеев" userId="ba66283bcb01e904" providerId="LiveId" clId="{9FA99FA1-656E-4361-BD8C-5D97150E1C72}" dt="2018-02-26T00:22:06.902" v="11084" actId="1076"/>
          <ac:spMkLst>
            <pc:docMk/>
            <pc:sldMk cId="176294494" sldId="271"/>
            <ac:spMk id="12" creationId="{9D7F9B14-A02D-4158-9EEC-4D466BA73768}"/>
          </ac:spMkLst>
        </pc:spChg>
        <pc:spChg chg="add mod">
          <ac:chgData name="Никола Алексеев" userId="ba66283bcb01e904" providerId="LiveId" clId="{9FA99FA1-656E-4361-BD8C-5D97150E1C72}" dt="2018-02-26T00:24:47.591" v="11132" actId="571"/>
          <ac:spMkLst>
            <pc:docMk/>
            <pc:sldMk cId="176294494" sldId="271"/>
            <ac:spMk id="13" creationId="{9DBA7C64-9C78-407C-B869-028A235A157E}"/>
          </ac:spMkLst>
        </pc:spChg>
        <pc:spChg chg="add mod">
          <ac:chgData name="Никола Алексеев" userId="ba66283bcb01e904" providerId="LiveId" clId="{9FA99FA1-656E-4361-BD8C-5D97150E1C72}" dt="2018-02-28T00:21:46.612" v="18744" actId="20577"/>
          <ac:spMkLst>
            <pc:docMk/>
            <pc:sldMk cId="176294494" sldId="271"/>
            <ac:spMk id="14" creationId="{2BCC2573-BD90-4E67-85EC-A1D4AA5F2987}"/>
          </ac:spMkLst>
        </pc:spChg>
        <pc:spChg chg="add mod">
          <ac:chgData name="Никола Алексеев" userId="ba66283bcb01e904" providerId="LiveId" clId="{9FA99FA1-656E-4361-BD8C-5D97150E1C72}" dt="2018-02-26T00:30:18.213" v="11397" actId="20577"/>
          <ac:spMkLst>
            <pc:docMk/>
            <pc:sldMk cId="176294494" sldId="271"/>
            <ac:spMk id="15" creationId="{1E9CE0E0-8782-4D1A-BD6D-DD3F3A60AAC2}"/>
          </ac:spMkLst>
        </pc:spChg>
      </pc:sldChg>
      <pc:sldChg chg="addSp delSp modSp add ord">
        <pc:chgData name="Никола Алексеев" userId="ba66283bcb01e904" providerId="LiveId" clId="{9FA99FA1-656E-4361-BD8C-5D97150E1C72}" dt="2018-02-28T00:18:35.223" v="18743" actId="14100"/>
        <pc:sldMkLst>
          <pc:docMk/>
          <pc:sldMk cId="2527198114" sldId="272"/>
        </pc:sldMkLst>
        <pc:spChg chg="add del mod">
          <ac:chgData name="Никола Алексеев" userId="ba66283bcb01e904" providerId="LiveId" clId="{9FA99FA1-656E-4361-BD8C-5D97150E1C72}" dt="2018-02-26T00:02:42.186" v="10128" actId="478"/>
          <ac:spMkLst>
            <pc:docMk/>
            <pc:sldMk cId="2527198114" sldId="272"/>
            <ac:spMk id="7" creationId="{AE839EFA-6947-4076-8D76-BD6E4F8602BE}"/>
          </ac:spMkLst>
        </pc:spChg>
        <pc:spChg chg="add mod">
          <ac:chgData name="Никола Алексеев" userId="ba66283bcb01e904" providerId="LiveId" clId="{9FA99FA1-656E-4361-BD8C-5D97150E1C72}" dt="2018-02-26T00:03:57.073" v="10157" actId="1076"/>
          <ac:spMkLst>
            <pc:docMk/>
            <pc:sldMk cId="2527198114" sldId="272"/>
            <ac:spMk id="8" creationId="{32E9FA07-D3B0-481E-AC13-6F395052647C}"/>
          </ac:spMkLst>
        </pc:spChg>
        <pc:spChg chg="add mod ord">
          <ac:chgData name="Никола Алексеев" userId="ba66283bcb01e904" providerId="LiveId" clId="{9FA99FA1-656E-4361-BD8C-5D97150E1C72}" dt="2018-02-26T00:03:37.346" v="10151" actId="108"/>
          <ac:spMkLst>
            <pc:docMk/>
            <pc:sldMk cId="2527198114" sldId="272"/>
            <ac:spMk id="9" creationId="{DFE247A0-4454-4A57-BB9A-2E9FA32631A9}"/>
          </ac:spMkLst>
        </pc:spChg>
        <pc:spChg chg="add del mod">
          <ac:chgData name="Никола Алексеев" userId="ba66283bcb01e904" providerId="LiveId" clId="{9FA99FA1-656E-4361-BD8C-5D97150E1C72}" dt="2018-02-26T00:02:43.724" v="10129" actId="478"/>
          <ac:spMkLst>
            <pc:docMk/>
            <pc:sldMk cId="2527198114" sldId="272"/>
            <ac:spMk id="10" creationId="{C465B517-52DF-4505-B7AA-0065CEDE1173}"/>
          </ac:spMkLst>
        </pc:spChg>
        <pc:spChg chg="add del mod">
          <ac:chgData name="Никола Алексеев" userId="ba66283bcb01e904" providerId="LiveId" clId="{9FA99FA1-656E-4361-BD8C-5D97150E1C72}" dt="2018-02-26T00:03:30.368" v="10149" actId="478"/>
          <ac:spMkLst>
            <pc:docMk/>
            <pc:sldMk cId="2527198114" sldId="272"/>
            <ac:spMk id="11" creationId="{7EB05A57-EADC-4BF5-B8F4-FC6B4FB1D3DD}"/>
          </ac:spMkLst>
        </pc:spChg>
        <pc:spChg chg="mod">
          <ac:chgData name="Никола Алексеев" userId="ba66283bcb01e904" providerId="LiveId" clId="{9FA99FA1-656E-4361-BD8C-5D97150E1C72}" dt="2018-02-28T00:18:35.223" v="18743" actId="14100"/>
          <ac:spMkLst>
            <pc:docMk/>
            <pc:sldMk cId="2527198114" sldId="272"/>
            <ac:spMk id="16" creationId="{4A65E061-E1AE-4D6A-8E44-D9F39B912C49}"/>
          </ac:spMkLst>
        </pc:spChg>
        <pc:spChg chg="add del mod">
          <ac:chgData name="Никола Алексеев" userId="ba66283bcb01e904" providerId="LiveId" clId="{9FA99FA1-656E-4361-BD8C-5D97150E1C72}" dt="2018-02-26T00:02:45.081" v="10130" actId="478"/>
          <ac:spMkLst>
            <pc:docMk/>
            <pc:sldMk cId="2527198114" sldId="272"/>
            <ac:spMk id="17" creationId="{38E75E19-6922-42B8-B64D-1983F512A1A5}"/>
          </ac:spMkLst>
        </pc:spChg>
        <pc:spChg chg="add mod">
          <ac:chgData name="Никола Алексеев" userId="ba66283bcb01e904" providerId="LiveId" clId="{9FA99FA1-656E-4361-BD8C-5D97150E1C72}" dt="2018-02-26T00:03:50.661" v="10155" actId="1076"/>
          <ac:spMkLst>
            <pc:docMk/>
            <pc:sldMk cId="2527198114" sldId="272"/>
            <ac:spMk id="36" creationId="{A19C8F92-523B-469A-80BE-0C22DBFC6E85}"/>
          </ac:spMkLst>
        </pc:spChg>
        <pc:spChg chg="add mod ord">
          <ac:chgData name="Никола Алексеев" userId="ba66283bcb01e904" providerId="LiveId" clId="{9FA99FA1-656E-4361-BD8C-5D97150E1C72}" dt="2018-02-26T00:03:54.216" v="10156" actId="167"/>
          <ac:spMkLst>
            <pc:docMk/>
            <pc:sldMk cId="2527198114" sldId="272"/>
            <ac:spMk id="37" creationId="{2E256765-033C-467C-AF25-43E8488A99F2}"/>
          </ac:spMkLst>
        </pc:spChg>
        <pc:cxnChg chg="add del mod">
          <ac:chgData name="Никола Алексеев" userId="ba66283bcb01e904" providerId="LiveId" clId="{9FA99FA1-656E-4361-BD8C-5D97150E1C72}" dt="2018-02-26T00:02:49.240" v="10134" actId="478"/>
          <ac:cxnSpMkLst>
            <pc:docMk/>
            <pc:sldMk cId="2527198114" sldId="272"/>
            <ac:cxnSpMk id="3" creationId="{4335D970-480B-462D-8E65-634C8D69D015}"/>
          </ac:cxnSpMkLst>
        </pc:cxnChg>
        <pc:cxnChg chg="add del mod">
          <ac:chgData name="Никола Алексеев" userId="ba66283bcb01e904" providerId="LiveId" clId="{9FA99FA1-656E-4361-BD8C-5D97150E1C72}" dt="2018-02-25T23:56:45.522" v="9809" actId="11529"/>
          <ac:cxnSpMkLst>
            <pc:docMk/>
            <pc:sldMk cId="2527198114" sldId="272"/>
            <ac:cxnSpMk id="5" creationId="{9CC5C3F3-782C-408B-8D46-2A814F133B75}"/>
          </ac:cxnSpMkLst>
        </pc:cxnChg>
        <pc:cxnChg chg="add del mod">
          <ac:chgData name="Никола Алексеев" userId="ba66283bcb01e904" providerId="LiveId" clId="{9FA99FA1-656E-4361-BD8C-5D97150E1C72}" dt="2018-02-26T00:02:52.073" v="10136" actId="478"/>
          <ac:cxnSpMkLst>
            <pc:docMk/>
            <pc:sldMk cId="2527198114" sldId="272"/>
            <ac:cxnSpMk id="18" creationId="{B2649401-2DA8-499C-AA25-2B9E8EC50384}"/>
          </ac:cxnSpMkLst>
        </pc:cxnChg>
        <pc:cxnChg chg="add del mod">
          <ac:chgData name="Никола Алексеев" userId="ba66283bcb01e904" providerId="LiveId" clId="{9FA99FA1-656E-4361-BD8C-5D97150E1C72}" dt="2018-02-26T00:02:48.231" v="10133" actId="478"/>
          <ac:cxnSpMkLst>
            <pc:docMk/>
            <pc:sldMk cId="2527198114" sldId="272"/>
            <ac:cxnSpMk id="20" creationId="{D17C2415-3D46-487C-921D-EC4D16901AF7}"/>
          </ac:cxnSpMkLst>
        </pc:cxnChg>
        <pc:cxnChg chg="add del mod">
          <ac:chgData name="Никола Алексеев" userId="ba66283bcb01e904" providerId="LiveId" clId="{9FA99FA1-656E-4361-BD8C-5D97150E1C72}" dt="2018-02-25T23:58:17.059" v="9836" actId="478"/>
          <ac:cxnSpMkLst>
            <pc:docMk/>
            <pc:sldMk cId="2527198114" sldId="272"/>
            <ac:cxnSpMk id="25" creationId="{CBE1057D-BE0B-4045-A3D0-9D1F07D930A5}"/>
          </ac:cxnSpMkLst>
        </pc:cxnChg>
        <pc:cxnChg chg="add mod">
          <ac:chgData name="Никола Алексеев" userId="ba66283bcb01e904" providerId="LiveId" clId="{9FA99FA1-656E-4361-BD8C-5D97150E1C72}" dt="2018-02-25T23:58:11.320" v="9831" actId="571"/>
          <ac:cxnSpMkLst>
            <pc:docMk/>
            <pc:sldMk cId="2527198114" sldId="272"/>
            <ac:cxnSpMk id="31" creationId="{74D60DDD-CB29-489A-8563-A0A1A9EF052D}"/>
          </ac:cxnSpMkLst>
        </pc:cxnChg>
        <pc:cxnChg chg="add del mod">
          <ac:chgData name="Никола Алексеев" userId="ba66283bcb01e904" providerId="LiveId" clId="{9FA99FA1-656E-4361-BD8C-5D97150E1C72}" dt="2018-02-25T23:58:58.671" v="9851" actId="478"/>
          <ac:cxnSpMkLst>
            <pc:docMk/>
            <pc:sldMk cId="2527198114" sldId="272"/>
            <ac:cxnSpMk id="33" creationId="{7FC03E62-3340-49AA-8492-911AA0BD12C2}"/>
          </ac:cxnSpMkLst>
        </pc:cxnChg>
        <pc:cxnChg chg="add del mod">
          <ac:chgData name="Никола Алексеев" userId="ba66283bcb01e904" providerId="LiveId" clId="{9FA99FA1-656E-4361-BD8C-5D97150E1C72}" dt="2018-02-26T00:02:47.120" v="10132" actId="478"/>
          <ac:cxnSpMkLst>
            <pc:docMk/>
            <pc:sldMk cId="2527198114" sldId="272"/>
            <ac:cxnSpMk id="34" creationId="{15C8389A-7B06-4C3F-8D26-7677EA1A3DAC}"/>
          </ac:cxnSpMkLst>
        </pc:cxnChg>
        <pc:cxnChg chg="add del mod">
          <ac:chgData name="Никола Алексеев" userId="ba66283bcb01e904" providerId="LiveId" clId="{9FA99FA1-656E-4361-BD8C-5D97150E1C72}" dt="2018-02-26T00:02:46.715" v="10131" actId="478"/>
          <ac:cxnSpMkLst>
            <pc:docMk/>
            <pc:sldMk cId="2527198114" sldId="272"/>
            <ac:cxnSpMk id="35" creationId="{DE1B5754-AC1D-4F0B-9A4D-69AAD48FA510}"/>
          </ac:cxnSpMkLst>
        </pc:cxnChg>
      </pc:sldChg>
      <pc:sldChg chg="modSp add">
        <pc:chgData name="Никола Алексеев" userId="ba66283bcb01e904" providerId="LiveId" clId="{9FA99FA1-656E-4361-BD8C-5D97150E1C72}" dt="2018-02-28T00:16:50.149" v="18660" actId="1076"/>
        <pc:sldMkLst>
          <pc:docMk/>
          <pc:sldMk cId="3956276180" sldId="273"/>
        </pc:sldMkLst>
        <pc:spChg chg="mod">
          <ac:chgData name="Никола Алексеев" userId="ba66283bcb01e904" providerId="LiveId" clId="{9FA99FA1-656E-4361-BD8C-5D97150E1C72}" dt="2018-02-28T00:16:50.149" v="18660" actId="1076"/>
          <ac:spMkLst>
            <pc:docMk/>
            <pc:sldMk cId="3956276180" sldId="273"/>
            <ac:spMk id="11" creationId="{7EB05A57-EADC-4BF5-B8F4-FC6B4FB1D3DD}"/>
          </ac:spMkLst>
        </pc:spChg>
        <pc:cxnChg chg="mod">
          <ac:chgData name="Никола Алексеев" userId="ba66283bcb01e904" providerId="LiveId" clId="{9FA99FA1-656E-4361-BD8C-5D97150E1C72}" dt="2018-02-26T00:00:45.419" v="9918" actId="13822"/>
          <ac:cxnSpMkLst>
            <pc:docMk/>
            <pc:sldMk cId="3956276180" sldId="273"/>
            <ac:cxnSpMk id="3" creationId="{4335D970-480B-462D-8E65-634C8D69D015}"/>
          </ac:cxnSpMkLst>
        </pc:cxnChg>
        <pc:cxnChg chg="mod">
          <ac:chgData name="Никола Алексеев" userId="ba66283bcb01e904" providerId="LiveId" clId="{9FA99FA1-656E-4361-BD8C-5D97150E1C72}" dt="2018-02-28T00:16:50.149" v="18660" actId="1076"/>
          <ac:cxnSpMkLst>
            <pc:docMk/>
            <pc:sldMk cId="3956276180" sldId="273"/>
            <ac:cxnSpMk id="18" creationId="{B2649401-2DA8-499C-AA25-2B9E8EC50384}"/>
          </ac:cxnSpMkLst>
        </pc:cxnChg>
        <pc:cxnChg chg="mod">
          <ac:chgData name="Никола Алексеев" userId="ba66283bcb01e904" providerId="LiveId" clId="{9FA99FA1-656E-4361-BD8C-5D97150E1C72}" dt="2018-02-26T00:00:45.419" v="9918" actId="13822"/>
          <ac:cxnSpMkLst>
            <pc:docMk/>
            <pc:sldMk cId="3956276180" sldId="273"/>
            <ac:cxnSpMk id="20" creationId="{D17C2415-3D46-487C-921D-EC4D16901AF7}"/>
          </ac:cxnSpMkLst>
        </pc:cxnChg>
        <pc:cxnChg chg="mod">
          <ac:chgData name="Никола Алексеев" userId="ba66283bcb01e904" providerId="LiveId" clId="{9FA99FA1-656E-4361-BD8C-5D97150E1C72}" dt="2018-02-26T00:00:45.419" v="9918" actId="13822"/>
          <ac:cxnSpMkLst>
            <pc:docMk/>
            <pc:sldMk cId="3956276180" sldId="273"/>
            <ac:cxnSpMk id="34" creationId="{15C8389A-7B06-4C3F-8D26-7677EA1A3DAC}"/>
          </ac:cxnSpMkLst>
        </pc:cxnChg>
        <pc:cxnChg chg="mod">
          <ac:chgData name="Никола Алексеев" userId="ba66283bcb01e904" providerId="LiveId" clId="{9FA99FA1-656E-4361-BD8C-5D97150E1C72}" dt="2018-02-26T00:00:45.419" v="9918" actId="13822"/>
          <ac:cxnSpMkLst>
            <pc:docMk/>
            <pc:sldMk cId="3956276180" sldId="273"/>
            <ac:cxnSpMk id="35" creationId="{DE1B5754-AC1D-4F0B-9A4D-69AAD48FA510}"/>
          </ac:cxnSpMkLst>
        </pc:cxnChg>
      </pc:sldChg>
      <pc:sldChg chg="addSp delSp modSp add">
        <pc:chgData name="Никола Алексеев" userId="ba66283bcb01e904" providerId="LiveId" clId="{9FA99FA1-656E-4361-BD8C-5D97150E1C72}" dt="2018-02-26T23:08:07.051" v="18144" actId="732"/>
        <pc:sldMkLst>
          <pc:docMk/>
          <pc:sldMk cId="2211509981" sldId="274"/>
        </pc:sldMkLst>
        <pc:spChg chg="del">
          <ac:chgData name="Никола Алексеев" userId="ba66283bcb01e904" providerId="LiveId" clId="{9FA99FA1-656E-4361-BD8C-5D97150E1C72}" dt="2018-02-26T00:10:28.840" v="10715" actId="478"/>
          <ac:spMkLst>
            <pc:docMk/>
            <pc:sldMk cId="2211509981" sldId="274"/>
            <ac:spMk id="8" creationId="{32E9FA07-D3B0-481E-AC13-6F395052647C}"/>
          </ac:spMkLst>
        </pc:spChg>
        <pc:spChg chg="del">
          <ac:chgData name="Никола Алексеев" userId="ba66283bcb01e904" providerId="LiveId" clId="{9FA99FA1-656E-4361-BD8C-5D97150E1C72}" dt="2018-02-26T00:10:28.840" v="10715" actId="478"/>
          <ac:spMkLst>
            <pc:docMk/>
            <pc:sldMk cId="2211509981" sldId="274"/>
            <ac:spMk id="9" creationId="{DFE247A0-4454-4A57-BB9A-2E9FA32631A9}"/>
          </ac:spMkLst>
        </pc:spChg>
        <pc:spChg chg="mod">
          <ac:chgData name="Никола Алексеев" userId="ba66283bcb01e904" providerId="LiveId" clId="{9FA99FA1-656E-4361-BD8C-5D97150E1C72}" dt="2018-02-26T00:12:50.217" v="10728" actId="1076"/>
          <ac:spMkLst>
            <pc:docMk/>
            <pc:sldMk cId="2211509981" sldId="274"/>
            <ac:spMk id="16" creationId="{4A65E061-E1AE-4D6A-8E44-D9F39B912C49}"/>
          </ac:spMkLst>
        </pc:spChg>
        <pc:spChg chg="del">
          <ac:chgData name="Никола Алексеев" userId="ba66283bcb01e904" providerId="LiveId" clId="{9FA99FA1-656E-4361-BD8C-5D97150E1C72}" dt="2018-02-26T00:10:28.840" v="10715" actId="478"/>
          <ac:spMkLst>
            <pc:docMk/>
            <pc:sldMk cId="2211509981" sldId="274"/>
            <ac:spMk id="36" creationId="{A19C8F92-523B-469A-80BE-0C22DBFC6E85}"/>
          </ac:spMkLst>
        </pc:spChg>
        <pc:spChg chg="del">
          <ac:chgData name="Никола Алексеев" userId="ba66283bcb01e904" providerId="LiveId" clId="{9FA99FA1-656E-4361-BD8C-5D97150E1C72}" dt="2018-02-26T00:10:28.840" v="10715" actId="478"/>
          <ac:spMkLst>
            <pc:docMk/>
            <pc:sldMk cId="2211509981" sldId="274"/>
            <ac:spMk id="37" creationId="{2E256765-033C-467C-AF25-43E8488A99F2}"/>
          </ac:spMkLst>
        </pc:spChg>
        <pc:picChg chg="add del mod modCrop">
          <ac:chgData name="Никола Алексеев" userId="ba66283bcb01e904" providerId="LiveId" clId="{9FA99FA1-656E-4361-BD8C-5D97150E1C72}" dt="2018-02-26T23:06:37.946" v="18126" actId="478"/>
          <ac:picMkLst>
            <pc:docMk/>
            <pc:sldMk cId="2211509981" sldId="274"/>
            <ac:picMk id="2" creationId="{C77A6FDB-3A09-4167-A1B5-59332BB08CA6}"/>
          </ac:picMkLst>
        </pc:picChg>
        <pc:picChg chg="add del mod modCrop">
          <ac:chgData name="Никола Алексеев" userId="ba66283bcb01e904" providerId="LiveId" clId="{9FA99FA1-656E-4361-BD8C-5D97150E1C72}" dt="2018-02-26T23:07:26.654" v="18133" actId="478"/>
          <ac:picMkLst>
            <pc:docMk/>
            <pc:sldMk cId="2211509981" sldId="274"/>
            <ac:picMk id="3" creationId="{701A1D72-B622-44FD-94D9-72F5BF7C5E60}"/>
          </ac:picMkLst>
        </pc:picChg>
        <pc:picChg chg="add del mod modCrop">
          <ac:chgData name="Никола Алексеев" userId="ba66283bcb01e904" providerId="LiveId" clId="{9FA99FA1-656E-4361-BD8C-5D97150E1C72}" dt="2018-02-26T23:06:49.047" v="18129" actId="478"/>
          <ac:picMkLst>
            <pc:docMk/>
            <pc:sldMk cId="2211509981" sldId="274"/>
            <ac:picMk id="4" creationId="{50D158C2-6EF3-4C09-8251-573A4F749467}"/>
          </ac:picMkLst>
        </pc:picChg>
        <pc:picChg chg="add mod">
          <ac:chgData name="Никола Алексеев" userId="ba66283bcb01e904" providerId="LiveId" clId="{9FA99FA1-656E-4361-BD8C-5D97150E1C72}" dt="2018-02-26T23:06:40.521" v="18128" actId="1076"/>
          <ac:picMkLst>
            <pc:docMk/>
            <pc:sldMk cId="2211509981" sldId="274"/>
            <ac:picMk id="5" creationId="{9A03E53B-6C73-49C8-B466-E5D216BA1398}"/>
          </ac:picMkLst>
        </pc:picChg>
        <pc:picChg chg="add mod">
          <ac:chgData name="Никола Алексеев" userId="ba66283bcb01e904" providerId="LiveId" clId="{9FA99FA1-656E-4361-BD8C-5D97150E1C72}" dt="2018-02-26T23:07:32.734" v="18135" actId="1076"/>
          <ac:picMkLst>
            <pc:docMk/>
            <pc:sldMk cId="2211509981" sldId="274"/>
            <ac:picMk id="6" creationId="{EC9809D2-BA5A-4D98-82C9-01E7889AD890}"/>
          </ac:picMkLst>
        </pc:picChg>
        <pc:picChg chg="add del mod">
          <ac:chgData name="Никола Алексеев" userId="ba66283bcb01e904" providerId="LiveId" clId="{9FA99FA1-656E-4361-BD8C-5D97150E1C72}" dt="2018-02-26T23:07:48.909" v="18141" actId="732"/>
          <ac:picMkLst>
            <pc:docMk/>
            <pc:sldMk cId="2211509981" sldId="274"/>
            <ac:picMk id="7" creationId="{76B7F8E6-C82B-4320-9D7D-449B346A83B4}"/>
          </ac:picMkLst>
        </pc:picChg>
        <pc:picChg chg="add mod modCrop">
          <ac:chgData name="Никола Алексеев" userId="ba66283bcb01e904" providerId="LiveId" clId="{9FA99FA1-656E-4361-BD8C-5D97150E1C72}" dt="2018-02-26T23:08:07.051" v="18144" actId="732"/>
          <ac:picMkLst>
            <pc:docMk/>
            <pc:sldMk cId="2211509981" sldId="274"/>
            <ac:picMk id="8" creationId="{C2E1F272-2EC5-4008-A4C3-2AC374AF7304}"/>
          </ac:picMkLst>
        </pc:picChg>
      </pc:sldChg>
      <pc:sldChg chg="addSp delSp modSp add">
        <pc:chgData name="Никола Алексеев" userId="ba66283bcb01e904" providerId="LiveId" clId="{9FA99FA1-656E-4361-BD8C-5D97150E1C72}" dt="2018-02-26T00:41:22.238" v="12247" actId="1076"/>
        <pc:sldMkLst>
          <pc:docMk/>
          <pc:sldMk cId="1367032221" sldId="275"/>
        </pc:sldMkLst>
        <pc:spChg chg="mod">
          <ac:chgData name="Никола Алексеев" userId="ba66283bcb01e904" providerId="LiveId" clId="{9FA99FA1-656E-4361-BD8C-5D97150E1C72}" dt="2018-02-26T00:38:32.777" v="12137" actId="255"/>
          <ac:spMkLst>
            <pc:docMk/>
            <pc:sldMk cId="1367032221" sldId="275"/>
            <ac:spMk id="8" creationId="{32E9FA07-D3B0-481E-AC13-6F395052647C}"/>
          </ac:spMkLst>
        </pc:spChg>
        <pc:spChg chg="mod">
          <ac:chgData name="Никола Алексеев" userId="ba66283bcb01e904" providerId="LiveId" clId="{9FA99FA1-656E-4361-BD8C-5D97150E1C72}" dt="2018-02-26T00:38:07.828" v="12117" actId="1076"/>
          <ac:spMkLst>
            <pc:docMk/>
            <pc:sldMk cId="1367032221" sldId="275"/>
            <ac:spMk id="9" creationId="{DFE247A0-4454-4A57-BB9A-2E9FA32631A9}"/>
          </ac:spMkLst>
        </pc:spChg>
        <pc:spChg chg="add mod">
          <ac:chgData name="Никола Алексеев" userId="ba66283bcb01e904" providerId="LiveId" clId="{9FA99FA1-656E-4361-BD8C-5D97150E1C72}" dt="2018-02-26T00:38:02.009" v="12116" actId="5793"/>
          <ac:spMkLst>
            <pc:docMk/>
            <pc:sldMk cId="1367032221" sldId="275"/>
            <ac:spMk id="11" creationId="{CF44A314-EDC6-48BA-B5C3-E010F5FF1065}"/>
          </ac:spMkLst>
        </pc:spChg>
        <pc:spChg chg="mod">
          <ac:chgData name="Никола Алексеев" userId="ba66283bcb01e904" providerId="LiveId" clId="{9FA99FA1-656E-4361-BD8C-5D97150E1C72}" dt="2018-02-26T00:35:25.796" v="11884" actId="1076"/>
          <ac:spMkLst>
            <pc:docMk/>
            <pc:sldMk cId="1367032221" sldId="275"/>
            <ac:spMk id="16" creationId="{4A65E061-E1AE-4D6A-8E44-D9F39B912C49}"/>
          </ac:spMkLst>
        </pc:spChg>
        <pc:spChg chg="add mod">
          <ac:chgData name="Никола Алексеев" userId="ba66283bcb01e904" providerId="LiveId" clId="{9FA99FA1-656E-4361-BD8C-5D97150E1C72}" dt="2018-02-26T00:38:11.934" v="12119" actId="14100"/>
          <ac:spMkLst>
            <pc:docMk/>
            <pc:sldMk cId="1367032221" sldId="275"/>
            <ac:spMk id="17" creationId="{BE8FF845-7F98-4B88-A859-685E9F87A17D}"/>
          </ac:spMkLst>
        </pc:spChg>
        <pc:spChg chg="add mod">
          <ac:chgData name="Никола Алексеев" userId="ba66283bcb01e904" providerId="LiveId" clId="{9FA99FA1-656E-4361-BD8C-5D97150E1C72}" dt="2018-02-26T00:38:14.439" v="12121" actId="571"/>
          <ac:spMkLst>
            <pc:docMk/>
            <pc:sldMk cId="1367032221" sldId="275"/>
            <ac:spMk id="18" creationId="{5A2BB648-E56B-4709-92F5-84CC3A88BFC9}"/>
          </ac:spMkLst>
        </pc:spChg>
        <pc:spChg chg="add mod">
          <ac:chgData name="Никола Алексеев" userId="ba66283bcb01e904" providerId="LiveId" clId="{9FA99FA1-656E-4361-BD8C-5D97150E1C72}" dt="2018-02-26T00:38:14.439" v="12121" actId="571"/>
          <ac:spMkLst>
            <pc:docMk/>
            <pc:sldMk cId="1367032221" sldId="275"/>
            <ac:spMk id="19" creationId="{6D80B2F2-A103-481A-9605-59937AF77A56}"/>
          </ac:spMkLst>
        </pc:spChg>
        <pc:spChg chg="add mod">
          <ac:chgData name="Никола Алексеев" userId="ba66283bcb01e904" providerId="LiveId" clId="{9FA99FA1-656E-4361-BD8C-5D97150E1C72}" dt="2018-02-26T00:41:22.238" v="12247" actId="1076"/>
          <ac:spMkLst>
            <pc:docMk/>
            <pc:sldMk cId="1367032221" sldId="275"/>
            <ac:spMk id="20" creationId="{9AA18648-C24C-4006-AA64-EB4C91434FF0}"/>
          </ac:spMkLst>
        </pc:spChg>
        <pc:spChg chg="add mod">
          <ac:chgData name="Никола Алексеев" userId="ba66283bcb01e904" providerId="LiveId" clId="{9FA99FA1-656E-4361-BD8C-5D97150E1C72}" dt="2018-02-26T00:41:18.907" v="12246" actId="1076"/>
          <ac:spMkLst>
            <pc:docMk/>
            <pc:sldMk cId="1367032221" sldId="275"/>
            <ac:spMk id="21" creationId="{893689D8-2BDA-4302-AC8D-CA3801ABF585}"/>
          </ac:spMkLst>
        </pc:spChg>
        <pc:spChg chg="del">
          <ac:chgData name="Никола Алексеев" userId="ba66283bcb01e904" providerId="LiveId" clId="{9FA99FA1-656E-4361-BD8C-5D97150E1C72}" dt="2018-02-26T00:13:36.537" v="10741" actId="478"/>
          <ac:spMkLst>
            <pc:docMk/>
            <pc:sldMk cId="1367032221" sldId="275"/>
            <ac:spMk id="36" creationId="{A19C8F92-523B-469A-80BE-0C22DBFC6E85}"/>
          </ac:spMkLst>
        </pc:spChg>
        <pc:spChg chg="del">
          <ac:chgData name="Никола Алексеев" userId="ba66283bcb01e904" providerId="LiveId" clId="{9FA99FA1-656E-4361-BD8C-5D97150E1C72}" dt="2018-02-26T00:13:32.702" v="10736" actId="478"/>
          <ac:spMkLst>
            <pc:docMk/>
            <pc:sldMk cId="1367032221" sldId="275"/>
            <ac:spMk id="37" creationId="{2E256765-033C-467C-AF25-43E8488A99F2}"/>
          </ac:spMkLst>
        </pc:spChg>
      </pc:sldChg>
      <pc:sldChg chg="addSp delSp modSp add ord">
        <pc:chgData name="Никола Алексеев" userId="ba66283bcb01e904" providerId="LiveId" clId="{9FA99FA1-656E-4361-BD8C-5D97150E1C72}" dt="2018-02-26T00:34:44.948" v="11787" actId="1076"/>
        <pc:sldMkLst>
          <pc:docMk/>
          <pc:sldMk cId="3129527383" sldId="276"/>
        </pc:sldMkLst>
        <pc:spChg chg="add del">
          <ac:chgData name="Никола Алексеев" userId="ba66283bcb01e904" providerId="LiveId" clId="{9FA99FA1-656E-4361-BD8C-5D97150E1C72}" dt="2018-02-26T00:19:12.590" v="10980" actId="1076"/>
          <ac:spMkLst>
            <pc:docMk/>
            <pc:sldMk cId="3129527383" sldId="276"/>
            <ac:spMk id="2" creationId="{83BDD548-5B57-46AE-B058-C6E17B502447}"/>
          </ac:spMkLst>
        </pc:spChg>
        <pc:spChg chg="mod">
          <ac:chgData name="Никола Алексеев" userId="ba66283bcb01e904" providerId="LiveId" clId="{9FA99FA1-656E-4361-BD8C-5D97150E1C72}" dt="2018-02-26T00:20:02.875" v="10999" actId="122"/>
          <ac:spMkLst>
            <pc:docMk/>
            <pc:sldMk cId="3129527383" sldId="276"/>
            <ac:spMk id="8" creationId="{32E9FA07-D3B0-481E-AC13-6F395052647C}"/>
          </ac:spMkLst>
        </pc:spChg>
        <pc:spChg chg="mod">
          <ac:chgData name="Никола Алексеев" userId="ba66283bcb01e904" providerId="LiveId" clId="{9FA99FA1-656E-4361-BD8C-5D97150E1C72}" dt="2018-02-26T00:14:38.053" v="10811" actId="1076"/>
          <ac:spMkLst>
            <pc:docMk/>
            <pc:sldMk cId="3129527383" sldId="276"/>
            <ac:spMk id="9" creationId="{DFE247A0-4454-4A57-BB9A-2E9FA32631A9}"/>
          </ac:spMkLst>
        </pc:spChg>
        <pc:spChg chg="add mod">
          <ac:chgData name="Никола Алексеев" userId="ba66283bcb01e904" providerId="LiveId" clId="{9FA99FA1-656E-4361-BD8C-5D97150E1C72}" dt="2018-02-26T00:20:02.875" v="10999" actId="122"/>
          <ac:spMkLst>
            <pc:docMk/>
            <pc:sldMk cId="3129527383" sldId="276"/>
            <ac:spMk id="10" creationId="{780826B3-2D55-400B-A349-F2A8F56B51E5}"/>
          </ac:spMkLst>
        </pc:spChg>
        <pc:spChg chg="add mod">
          <ac:chgData name="Никола Алексеев" userId="ba66283bcb01e904" providerId="LiveId" clId="{9FA99FA1-656E-4361-BD8C-5D97150E1C72}" dt="2018-02-26T00:20:02.875" v="10999" actId="122"/>
          <ac:spMkLst>
            <pc:docMk/>
            <pc:sldMk cId="3129527383" sldId="276"/>
            <ac:spMk id="11" creationId="{CB1098F3-FE16-4FD9-AAC5-12A071EF3B8D}"/>
          </ac:spMkLst>
        </pc:spChg>
        <pc:spChg chg="mod">
          <ac:chgData name="Никола Алексеев" userId="ba66283bcb01e904" providerId="LiveId" clId="{9FA99FA1-656E-4361-BD8C-5D97150E1C72}" dt="2018-02-26T00:20:09.899" v="11000" actId="1076"/>
          <ac:spMkLst>
            <pc:docMk/>
            <pc:sldMk cId="3129527383" sldId="276"/>
            <ac:spMk id="16" creationId="{4A65E061-E1AE-4D6A-8E44-D9F39B912C49}"/>
          </ac:spMkLst>
        </pc:spChg>
        <pc:spChg chg="add mod">
          <ac:chgData name="Никола Алексеев" userId="ba66283bcb01e904" providerId="LiveId" clId="{9FA99FA1-656E-4361-BD8C-5D97150E1C72}" dt="2018-02-26T00:20:02.875" v="10999" actId="122"/>
          <ac:spMkLst>
            <pc:docMk/>
            <pc:sldMk cId="3129527383" sldId="276"/>
            <ac:spMk id="17" creationId="{2A738DDA-CF12-4CA3-817D-DC9B50EBE890}"/>
          </ac:spMkLst>
        </pc:spChg>
        <pc:spChg chg="add mod ord">
          <ac:chgData name="Никола Алексеев" userId="ba66283bcb01e904" providerId="LiveId" clId="{9FA99FA1-656E-4361-BD8C-5D97150E1C72}" dt="2018-02-26T00:17:55.330" v="10943" actId="167"/>
          <ac:spMkLst>
            <pc:docMk/>
            <pc:sldMk cId="3129527383" sldId="276"/>
            <ac:spMk id="18" creationId="{14781189-A34F-4A1D-85DC-E5086EDE25B7}"/>
          </ac:spMkLst>
        </pc:spChg>
        <pc:spChg chg="add mod">
          <ac:chgData name="Никола Алексеев" userId="ba66283bcb01e904" providerId="LiveId" clId="{9FA99FA1-656E-4361-BD8C-5D97150E1C72}" dt="2018-02-26T00:19:53.082" v="10996" actId="122"/>
          <ac:spMkLst>
            <pc:docMk/>
            <pc:sldMk cId="3129527383" sldId="276"/>
            <ac:spMk id="19" creationId="{C75E12F4-D45B-4D71-9799-AE3CD6A41800}"/>
          </ac:spMkLst>
        </pc:spChg>
        <pc:spChg chg="add mod">
          <ac:chgData name="Никола Алексеев" userId="ba66283bcb01e904" providerId="LiveId" clId="{9FA99FA1-656E-4361-BD8C-5D97150E1C72}" dt="2018-02-26T00:19:55.536" v="10997" actId="122"/>
          <ac:spMkLst>
            <pc:docMk/>
            <pc:sldMk cId="3129527383" sldId="276"/>
            <ac:spMk id="20" creationId="{FED8C118-C2A3-432E-BAFB-ECC3F7C22CFC}"/>
          </ac:spMkLst>
        </pc:spChg>
        <pc:spChg chg="add mod">
          <ac:chgData name="Никола Алексеев" userId="ba66283bcb01e904" providerId="LiveId" clId="{9FA99FA1-656E-4361-BD8C-5D97150E1C72}" dt="2018-02-26T00:19:55.536" v="10997" actId="122"/>
          <ac:spMkLst>
            <pc:docMk/>
            <pc:sldMk cId="3129527383" sldId="276"/>
            <ac:spMk id="21" creationId="{5319D98E-3033-4A20-9DD6-297FF6B0C53D}"/>
          </ac:spMkLst>
        </pc:spChg>
        <pc:spChg chg="add mod">
          <ac:chgData name="Никола Алексеев" userId="ba66283bcb01e904" providerId="LiveId" clId="{9FA99FA1-656E-4361-BD8C-5D97150E1C72}" dt="2018-02-26T00:19:55.536" v="10997" actId="122"/>
          <ac:spMkLst>
            <pc:docMk/>
            <pc:sldMk cId="3129527383" sldId="276"/>
            <ac:spMk id="22" creationId="{E2179AB7-B394-4C5B-B9CB-AF66AB202BD2}"/>
          </ac:spMkLst>
        </pc:spChg>
      </pc:sldChg>
      <pc:sldChg chg="addSp delSp modSp add">
        <pc:chgData name="Никола Алексеев" userId="ba66283bcb01e904" providerId="LiveId" clId="{9FA99FA1-656E-4361-BD8C-5D97150E1C72}" dt="2018-02-26T22:02:31.669" v="13735" actId="1036"/>
        <pc:sldMkLst>
          <pc:docMk/>
          <pc:sldMk cId="509861822" sldId="277"/>
        </pc:sldMkLst>
        <pc:spChg chg="add mod">
          <ac:chgData name="Никола Алексеев" userId="ba66283bcb01e904" providerId="LiveId" clId="{9FA99FA1-656E-4361-BD8C-5D97150E1C72}" dt="2018-02-26T22:02:31.669" v="13735" actId="1036"/>
          <ac:spMkLst>
            <pc:docMk/>
            <pc:sldMk cId="509861822" sldId="277"/>
            <ac:spMk id="2" creationId="{F54B1204-5809-4B62-A038-90E9F1ABAEE6}"/>
          </ac:spMkLst>
        </pc:spChg>
        <pc:spChg chg="del">
          <ac:chgData name="Никола Алексеев" userId="ba66283bcb01e904" providerId="LiveId" clId="{9FA99FA1-656E-4361-BD8C-5D97150E1C72}" dt="2018-02-26T21:48:47.483" v="13194" actId="478"/>
          <ac:spMkLst>
            <pc:docMk/>
            <pc:sldMk cId="509861822" sldId="277"/>
            <ac:spMk id="3" creationId="{875FCFE7-578D-4068-AD05-36A0E90DBC75}"/>
          </ac:spMkLst>
        </pc:spChg>
        <pc:spChg chg="del">
          <ac:chgData name="Никола Алексеев" userId="ba66283bcb01e904" providerId="LiveId" clId="{9FA99FA1-656E-4361-BD8C-5D97150E1C72}" dt="2018-02-26T21:48:47.483" v="13194" actId="478"/>
          <ac:spMkLst>
            <pc:docMk/>
            <pc:sldMk cId="509861822" sldId="277"/>
            <ac:spMk id="4" creationId="{796C3D3A-5450-4384-BA8C-C0F143C4EF5E}"/>
          </ac:spMkLst>
        </pc:spChg>
        <pc:spChg chg="add">
          <ac:chgData name="Никола Алексеев" userId="ba66283bcb01e904" providerId="LiveId" clId="{9FA99FA1-656E-4361-BD8C-5D97150E1C72}" dt="2018-02-26T21:51:28.261" v="13195" actId="1036"/>
          <ac:spMkLst>
            <pc:docMk/>
            <pc:sldMk cId="509861822" sldId="277"/>
            <ac:spMk id="5" creationId="{5164E546-BF51-4A15-8ADC-259D68CDA81F}"/>
          </ac:spMkLst>
        </pc:spChg>
        <pc:spChg chg="del mod">
          <ac:chgData name="Никола Алексеев" userId="ba66283bcb01e904" providerId="LiveId" clId="{9FA99FA1-656E-4361-BD8C-5D97150E1C72}" dt="2018-02-26T21:48:47.483" v="13194" actId="478"/>
          <ac:spMkLst>
            <pc:docMk/>
            <pc:sldMk cId="509861822" sldId="277"/>
            <ac:spMk id="6" creationId="{F83BAA0E-E212-4B09-A4D3-E2EF44929EAD}"/>
          </ac:spMkLst>
        </pc:spChg>
        <pc:spChg chg="add">
          <ac:chgData name="Никола Алексеев" userId="ba66283bcb01e904" providerId="LiveId" clId="{9FA99FA1-656E-4361-BD8C-5D97150E1C72}" dt="2018-02-26T21:51:28.261" v="13195" actId="1036"/>
          <ac:spMkLst>
            <pc:docMk/>
            <pc:sldMk cId="509861822" sldId="277"/>
            <ac:spMk id="7" creationId="{3F9535E8-0E8A-4D80-88FA-44537EA0A540}"/>
          </ac:spMkLst>
        </pc:spChg>
        <pc:spChg chg="add mod">
          <ac:chgData name="Никола Алексеев" userId="ba66283bcb01e904" providerId="LiveId" clId="{9FA99FA1-656E-4361-BD8C-5D97150E1C72}" dt="2018-02-26T21:51:52.650" v="13233" actId="20577"/>
          <ac:spMkLst>
            <pc:docMk/>
            <pc:sldMk cId="509861822" sldId="277"/>
            <ac:spMk id="8" creationId="{57EE4615-A283-4A3E-AA24-8172B0203E5D}"/>
          </ac:spMkLst>
        </pc:spChg>
        <pc:spChg chg="add mod">
          <ac:chgData name="Никола Алексеев" userId="ba66283bcb01e904" providerId="LiveId" clId="{9FA99FA1-656E-4361-BD8C-5D97150E1C72}" dt="2018-02-26T21:52:08.520" v="13247" actId="20577"/>
          <ac:spMkLst>
            <pc:docMk/>
            <pc:sldMk cId="509861822" sldId="277"/>
            <ac:spMk id="9" creationId="{147F8242-1D58-4FFF-A3C7-013DD7E6D83F}"/>
          </ac:spMkLst>
        </pc:spChg>
        <pc:spChg chg="add mod">
          <ac:chgData name="Никола Алексеев" userId="ba66283bcb01e904" providerId="LiveId" clId="{9FA99FA1-656E-4361-BD8C-5D97150E1C72}" dt="2018-02-26T22:02:31.669" v="13735" actId="1036"/>
          <ac:spMkLst>
            <pc:docMk/>
            <pc:sldMk cId="509861822" sldId="277"/>
            <ac:spMk id="10" creationId="{62E53327-4B95-4234-9185-4F15C8DD6C59}"/>
          </ac:spMkLst>
        </pc:spChg>
        <pc:spChg chg="add mod ord">
          <ac:chgData name="Никола Алексеев" userId="ba66283bcb01e904" providerId="LiveId" clId="{9FA99FA1-656E-4361-BD8C-5D97150E1C72}" dt="2018-02-26T22:02:31.669" v="13735" actId="1036"/>
          <ac:spMkLst>
            <pc:docMk/>
            <pc:sldMk cId="509861822" sldId="277"/>
            <ac:spMk id="11" creationId="{FC51EA04-BA7A-410B-A8F1-46412C236B40}"/>
          </ac:spMkLst>
        </pc:spChg>
        <pc:spChg chg="add del mod">
          <ac:chgData name="Никола Алексеев" userId="ba66283bcb01e904" providerId="LiveId" clId="{9FA99FA1-656E-4361-BD8C-5D97150E1C72}" dt="2018-02-26T21:58:52.285" v="13395" actId="47"/>
          <ac:spMkLst>
            <pc:docMk/>
            <pc:sldMk cId="509861822" sldId="277"/>
            <ac:spMk id="12" creationId="{164F12CB-5DD8-47FF-8E5B-F4EA3358F2C3}"/>
          </ac:spMkLst>
        </pc:spChg>
        <pc:spChg chg="add mod">
          <ac:chgData name="Никола Алексеев" userId="ba66283bcb01e904" providerId="LiveId" clId="{9FA99FA1-656E-4361-BD8C-5D97150E1C72}" dt="2018-02-26T22:02:31.669" v="13735" actId="1036"/>
          <ac:spMkLst>
            <pc:docMk/>
            <pc:sldMk cId="509861822" sldId="277"/>
            <ac:spMk id="13" creationId="{12751747-44F3-4D0D-A65D-BAFCDC734ABB}"/>
          </ac:spMkLst>
        </pc:spChg>
        <pc:spChg chg="add mod">
          <ac:chgData name="Никола Алексеев" userId="ba66283bcb01e904" providerId="LiveId" clId="{9FA99FA1-656E-4361-BD8C-5D97150E1C72}" dt="2018-02-26T22:02:27.612" v="13727" actId="1035"/>
          <ac:spMkLst>
            <pc:docMk/>
            <pc:sldMk cId="509861822" sldId="277"/>
            <ac:spMk id="14" creationId="{6B1BDF46-6EAE-4E33-A44D-EFB21088F00C}"/>
          </ac:spMkLst>
        </pc:spChg>
        <pc:spChg chg="add mod">
          <ac:chgData name="Никола Алексеев" userId="ba66283bcb01e904" providerId="LiveId" clId="{9FA99FA1-656E-4361-BD8C-5D97150E1C72}" dt="2018-02-26T22:02:27.612" v="13727" actId="1035"/>
          <ac:spMkLst>
            <pc:docMk/>
            <pc:sldMk cId="509861822" sldId="277"/>
            <ac:spMk id="15" creationId="{74A5C6E8-225C-4FF0-AE7B-0BD6482E3463}"/>
          </ac:spMkLst>
        </pc:spChg>
        <pc:spChg chg="add mod">
          <ac:chgData name="Никола Алексеев" userId="ba66283bcb01e904" providerId="LiveId" clId="{9FA99FA1-656E-4361-BD8C-5D97150E1C72}" dt="2018-02-26T22:02:27.612" v="13727" actId="1035"/>
          <ac:spMkLst>
            <pc:docMk/>
            <pc:sldMk cId="509861822" sldId="277"/>
            <ac:spMk id="16" creationId="{DBD5AFB3-CB56-4A70-9DA4-6CB74BCED907}"/>
          </ac:spMkLst>
        </pc:spChg>
        <pc:spChg chg="add mod">
          <ac:chgData name="Никола Алексеев" userId="ba66283bcb01e904" providerId="LiveId" clId="{9FA99FA1-656E-4361-BD8C-5D97150E1C72}" dt="2018-02-26T22:02:27.612" v="13727" actId="1035"/>
          <ac:spMkLst>
            <pc:docMk/>
            <pc:sldMk cId="509861822" sldId="277"/>
            <ac:spMk id="17" creationId="{3BDCE15C-9A34-4088-9790-248AB32A0F34}"/>
          </ac:spMkLst>
        </pc:spChg>
        <pc:spChg chg="add mod">
          <ac:chgData name="Никола Алексеев" userId="ba66283bcb01e904" providerId="LiveId" clId="{9FA99FA1-656E-4361-BD8C-5D97150E1C72}" dt="2018-02-26T22:02:21.933" v="13708" actId="571"/>
          <ac:spMkLst>
            <pc:docMk/>
            <pc:sldMk cId="509861822" sldId="277"/>
            <ac:spMk id="18" creationId="{D217E91C-B7B5-42FE-A312-A792662D7E49}"/>
          </ac:spMkLst>
        </pc:spChg>
      </pc:sldChg>
      <pc:sldChg chg="addSp delSp modSp add">
        <pc:chgData name="Никола Алексеев" userId="ba66283bcb01e904" providerId="LiveId" clId="{9FA99FA1-656E-4361-BD8C-5D97150E1C72}" dt="2018-02-26T23:08:29.285" v="18145" actId="14861"/>
        <pc:sldMkLst>
          <pc:docMk/>
          <pc:sldMk cId="1607858975" sldId="279"/>
        </pc:sldMkLst>
        <pc:spChg chg="add mod">
          <ac:chgData name="Никола Алексеев" userId="ba66283bcb01e904" providerId="LiveId" clId="{9FA99FA1-656E-4361-BD8C-5D97150E1C72}" dt="2018-02-26T21:37:49.152" v="12865" actId="14861"/>
          <ac:spMkLst>
            <pc:docMk/>
            <pc:sldMk cId="1607858975" sldId="279"/>
            <ac:spMk id="11" creationId="{7248F393-2C44-4D5C-9411-886087D2BA03}"/>
          </ac:spMkLst>
        </pc:spChg>
        <pc:spChg chg="mod">
          <ac:chgData name="Никола Алексеев" userId="ba66283bcb01e904" providerId="LiveId" clId="{9FA99FA1-656E-4361-BD8C-5D97150E1C72}" dt="2018-02-26T21:16:44.115" v="12424" actId="14100"/>
          <ac:spMkLst>
            <pc:docMk/>
            <pc:sldMk cId="1607858975" sldId="279"/>
            <ac:spMk id="12" creationId="{220FD866-684C-4239-8398-107F5328858B}"/>
          </ac:spMkLst>
        </pc:spChg>
        <pc:spChg chg="add del mod">
          <ac:chgData name="Никола Алексеев" userId="ba66283bcb01e904" providerId="LiveId" clId="{9FA99FA1-656E-4361-BD8C-5D97150E1C72}" dt="2018-02-26T21:21:08.639" v="12557" actId="1076"/>
          <ac:spMkLst>
            <pc:docMk/>
            <pc:sldMk cId="1607858975" sldId="279"/>
            <ac:spMk id="16" creationId="{4A65E061-E1AE-4D6A-8E44-D9F39B912C49}"/>
          </ac:spMkLst>
        </pc:spChg>
        <pc:spChg chg="add mod">
          <ac:chgData name="Никола Алексеев" userId="ba66283bcb01e904" providerId="LiveId" clId="{9FA99FA1-656E-4361-BD8C-5D97150E1C72}" dt="2018-02-26T21:57:50.118" v="13383" actId="1035"/>
          <ac:spMkLst>
            <pc:docMk/>
            <pc:sldMk cId="1607858975" sldId="279"/>
            <ac:spMk id="17" creationId="{1D23FB85-6CB3-4FBC-A851-40666A56E02A}"/>
          </ac:spMkLst>
        </pc:spChg>
        <pc:graphicFrameChg chg="add del">
          <ac:chgData name="Никола Алексеев" userId="ba66283bcb01e904" providerId="LiveId" clId="{9FA99FA1-656E-4361-BD8C-5D97150E1C72}" dt="2018-02-26T21:13:08.887" v="12404" actId="478"/>
          <ac:graphicFrameMkLst>
            <pc:docMk/>
            <pc:sldMk cId="1607858975" sldId="279"/>
            <ac:graphicFrameMk id="4" creationId="{FDDDAE83-2E6D-4404-B077-07666EE46DD9}"/>
          </ac:graphicFrameMkLst>
        </pc:graphicFrameChg>
        <pc:picChg chg="add mod">
          <ac:chgData name="Никола Алексеев" userId="ba66283bcb01e904" providerId="LiveId" clId="{9FA99FA1-656E-4361-BD8C-5D97150E1C72}" dt="2018-02-26T21:16:47.691" v="12425" actId="1076"/>
          <ac:picMkLst>
            <pc:docMk/>
            <pc:sldMk cId="1607858975" sldId="279"/>
            <ac:picMk id="3" creationId="{4C3EEBBE-43D4-4575-AEE0-ECFC58111AB6}"/>
          </ac:picMkLst>
        </pc:picChg>
        <pc:picChg chg="add mod ord">
          <ac:chgData name="Никола Алексеев" userId="ba66283bcb01e904" providerId="LiveId" clId="{9FA99FA1-656E-4361-BD8C-5D97150E1C72}" dt="2018-02-26T23:08:29.285" v="18145" actId="14861"/>
          <ac:picMkLst>
            <pc:docMk/>
            <pc:sldMk cId="1607858975" sldId="279"/>
            <ac:picMk id="5" creationId="{C591012F-3409-4167-A975-72649CEE17AC}"/>
          </ac:picMkLst>
        </pc:picChg>
      </pc:sldChg>
      <pc:sldChg chg="addSp delSp modSp add">
        <pc:chgData name="Никола Алексеев" userId="ba66283bcb01e904" providerId="LiveId" clId="{9FA99FA1-656E-4361-BD8C-5D97150E1C72}" dt="2018-02-26T21:44:51.478" v="13185" actId="1076"/>
        <pc:sldMkLst>
          <pc:docMk/>
          <pc:sldMk cId="2661644069" sldId="280"/>
        </pc:sldMkLst>
        <pc:spChg chg="del">
          <ac:chgData name="Никола Алексеев" userId="ba66283bcb01e904" providerId="LiveId" clId="{9FA99FA1-656E-4361-BD8C-5D97150E1C72}" dt="2018-02-26T21:39:02.195" v="12875" actId="478"/>
          <ac:spMkLst>
            <pc:docMk/>
            <pc:sldMk cId="2661644069" sldId="280"/>
            <ac:spMk id="10" creationId="{485057C0-2624-4C8A-9B56-ABEAA5CE10CD}"/>
          </ac:spMkLst>
        </pc:spChg>
        <pc:spChg chg="add mod">
          <ac:chgData name="Никола Алексеев" userId="ba66283bcb01e904" providerId="LiveId" clId="{9FA99FA1-656E-4361-BD8C-5D97150E1C72}" dt="2018-02-26T21:44:51.478" v="13185" actId="1076"/>
          <ac:spMkLst>
            <pc:docMk/>
            <pc:sldMk cId="2661644069" sldId="280"/>
            <ac:spMk id="11" creationId="{F5ECFA85-CCA7-4073-850D-A351C19290EC}"/>
          </ac:spMkLst>
        </pc:spChg>
        <pc:spChg chg="add del mod">
          <ac:chgData name="Никола Алексеев" userId="ba66283bcb01e904" providerId="LiveId" clId="{9FA99FA1-656E-4361-BD8C-5D97150E1C72}" dt="2018-02-26T21:42:14.787" v="13155" actId="478"/>
          <ac:spMkLst>
            <pc:docMk/>
            <pc:sldMk cId="2661644069" sldId="280"/>
            <ac:spMk id="12" creationId="{1E7168D6-4BB2-4CEF-B638-7220B481BD08}"/>
          </ac:spMkLst>
        </pc:spChg>
        <pc:spChg chg="add mod">
          <ac:chgData name="Никола Алексеев" userId="ba66283bcb01e904" providerId="LiveId" clId="{9FA99FA1-656E-4361-BD8C-5D97150E1C72}" dt="2018-02-26T21:44:41.466" v="13183" actId="1076"/>
          <ac:spMkLst>
            <pc:docMk/>
            <pc:sldMk cId="2661644069" sldId="280"/>
            <ac:spMk id="15" creationId="{E414F0C6-4F3A-4D97-8C0D-9A7F80C66706}"/>
          </ac:spMkLst>
        </pc:spChg>
        <pc:picChg chg="del">
          <ac:chgData name="Никола Алексеев" userId="ba66283bcb01e904" providerId="LiveId" clId="{9FA99FA1-656E-4361-BD8C-5D97150E1C72}" dt="2018-02-26T21:39:00.324" v="12874" actId="478"/>
          <ac:picMkLst>
            <pc:docMk/>
            <pc:sldMk cId="2661644069" sldId="280"/>
            <ac:picMk id="2" creationId="{792292A9-7531-4125-B2E0-DE3E9253F497}"/>
          </ac:picMkLst>
        </pc:picChg>
        <pc:picChg chg="add del mod">
          <ac:chgData name="Никола Алексеев" userId="ba66283bcb01e904" providerId="LiveId" clId="{9FA99FA1-656E-4361-BD8C-5D97150E1C72}" dt="2018-02-26T21:43:51.960" v="13159" actId="478"/>
          <ac:picMkLst>
            <pc:docMk/>
            <pc:sldMk cId="2661644069" sldId="280"/>
            <ac:picMk id="3" creationId="{C17EB66B-F7C6-4438-8278-9F961E88D48C}"/>
          </ac:picMkLst>
        </pc:picChg>
        <pc:picChg chg="add mod">
          <ac:chgData name="Никола Алексеев" userId="ba66283bcb01e904" providerId="LiveId" clId="{9FA99FA1-656E-4361-BD8C-5D97150E1C72}" dt="2018-02-26T21:44:04.800" v="13164" actId="1076"/>
          <ac:picMkLst>
            <pc:docMk/>
            <pc:sldMk cId="2661644069" sldId="280"/>
            <ac:picMk id="4" creationId="{1782A656-0E59-48D0-9DA4-C2F5D0F5A1B5}"/>
          </ac:picMkLst>
        </pc:picChg>
        <pc:picChg chg="add mod">
          <ac:chgData name="Никола Алексеев" userId="ba66283bcb01e904" providerId="LiveId" clId="{9FA99FA1-656E-4361-BD8C-5D97150E1C72}" dt="2018-02-26T21:44:04.800" v="13164" actId="1076"/>
          <ac:picMkLst>
            <pc:docMk/>
            <pc:sldMk cId="2661644069" sldId="280"/>
            <ac:picMk id="6" creationId="{8197010F-1DF2-49F9-A194-4A66B95C672F}"/>
          </ac:picMkLst>
        </pc:picChg>
        <pc:cxnChg chg="add mod">
          <ac:chgData name="Никола Алексеев" userId="ba66283bcb01e904" providerId="LiveId" clId="{9FA99FA1-656E-4361-BD8C-5D97150E1C72}" dt="2018-02-26T21:44:21.048" v="13166" actId="13822"/>
          <ac:cxnSpMkLst>
            <pc:docMk/>
            <pc:sldMk cId="2661644069" sldId="280"/>
            <ac:cxnSpMk id="14" creationId="{4912A01E-5A7E-49C9-97A5-597700939E98}"/>
          </ac:cxnSpMkLst>
        </pc:cxnChg>
      </pc:sldChg>
      <pc:sldChg chg="addSp delSp modSp add">
        <pc:chgData name="Никола Алексеев" userId="ba66283bcb01e904" providerId="LiveId" clId="{9FA99FA1-656E-4361-BD8C-5D97150E1C72}" dt="2018-02-26T23:11:07.128" v="18148" actId="1035"/>
        <pc:sldMkLst>
          <pc:docMk/>
          <pc:sldMk cId="565197805" sldId="281"/>
        </pc:sldMkLst>
        <pc:spChg chg="del">
          <ac:chgData name="Никола Алексеев" userId="ba66283bcb01e904" providerId="LiveId" clId="{9FA99FA1-656E-4361-BD8C-5D97150E1C72}" dt="2018-02-26T22:46:21.874" v="16872" actId="478"/>
          <ac:spMkLst>
            <pc:docMk/>
            <pc:sldMk cId="565197805" sldId="281"/>
            <ac:spMk id="3" creationId="{875FCFE7-578D-4068-AD05-36A0E90DBC75}"/>
          </ac:spMkLst>
        </pc:spChg>
        <pc:spChg chg="del">
          <ac:chgData name="Никола Алексеев" userId="ba66283bcb01e904" providerId="LiveId" clId="{9FA99FA1-656E-4361-BD8C-5D97150E1C72}" dt="2018-02-26T22:46:21.874" v="16872" actId="478"/>
          <ac:spMkLst>
            <pc:docMk/>
            <pc:sldMk cId="565197805" sldId="281"/>
            <ac:spMk id="4" creationId="{796C3D3A-5450-4384-BA8C-C0F143C4EF5E}"/>
          </ac:spMkLst>
        </pc:spChg>
        <pc:spChg chg="add">
          <ac:chgData name="Никола Алексеев" userId="ba66283bcb01e904" providerId="LiveId" clId="{9FA99FA1-656E-4361-BD8C-5D97150E1C72}" dt="2018-02-26T22:46:26.033" v="16873" actId="1035"/>
          <ac:spMkLst>
            <pc:docMk/>
            <pc:sldMk cId="565197805" sldId="281"/>
            <ac:spMk id="5" creationId="{21B1613A-89FB-4355-98A0-6321AABA61E9}"/>
          </ac:spMkLst>
        </pc:spChg>
        <pc:spChg chg="del">
          <ac:chgData name="Никола Алексеев" userId="ba66283bcb01e904" providerId="LiveId" clId="{9FA99FA1-656E-4361-BD8C-5D97150E1C72}" dt="2018-02-26T22:46:21.874" v="16872" actId="478"/>
          <ac:spMkLst>
            <pc:docMk/>
            <pc:sldMk cId="565197805" sldId="281"/>
            <ac:spMk id="6" creationId="{F83BAA0E-E212-4B09-A4D3-E2EF44929EAD}"/>
          </ac:spMkLst>
        </pc:spChg>
        <pc:spChg chg="add">
          <ac:chgData name="Никола Алексеев" userId="ba66283bcb01e904" providerId="LiveId" clId="{9FA99FA1-656E-4361-BD8C-5D97150E1C72}" dt="2018-02-26T22:46:26.033" v="16873" actId="1035"/>
          <ac:spMkLst>
            <pc:docMk/>
            <pc:sldMk cId="565197805" sldId="281"/>
            <ac:spMk id="7" creationId="{45BAE6B6-C197-4854-B799-7F8DCF4CFFD8}"/>
          </ac:spMkLst>
        </pc:spChg>
        <pc:spChg chg="add">
          <ac:chgData name="Никола Алексеев" userId="ba66283bcb01e904" providerId="LiveId" clId="{9FA99FA1-656E-4361-BD8C-5D97150E1C72}" dt="2018-02-26T22:46:26.033" v="16873" actId="1035"/>
          <ac:spMkLst>
            <pc:docMk/>
            <pc:sldMk cId="565197805" sldId="281"/>
            <ac:spMk id="8" creationId="{A304C23D-D687-49C9-92ED-7997A5DD571B}"/>
          </ac:spMkLst>
        </pc:spChg>
        <pc:spChg chg="add mod">
          <ac:chgData name="Никола Алексеев" userId="ba66283bcb01e904" providerId="LiveId" clId="{9FA99FA1-656E-4361-BD8C-5D97150E1C72}" dt="2018-02-26T22:46:39.890" v="16896" actId="20577"/>
          <ac:spMkLst>
            <pc:docMk/>
            <pc:sldMk cId="565197805" sldId="281"/>
            <ac:spMk id="9" creationId="{9CE32E4F-6E8C-4A69-8A71-C248F779CBBF}"/>
          </ac:spMkLst>
        </pc:spChg>
        <pc:spChg chg="add mod">
          <ac:chgData name="Никола Алексеев" userId="ba66283bcb01e904" providerId="LiveId" clId="{9FA99FA1-656E-4361-BD8C-5D97150E1C72}" dt="2018-02-26T23:11:07.128" v="18148" actId="1035"/>
          <ac:spMkLst>
            <pc:docMk/>
            <pc:sldMk cId="565197805" sldId="281"/>
            <ac:spMk id="10" creationId="{B7061D6C-DFA3-4404-AE88-F8BF4A88C903}"/>
          </ac:spMkLst>
        </pc:spChg>
      </pc:sldChg>
      <pc:sldChg chg="addSp delSp modSp add">
        <pc:chgData name="Никола Алексеев" userId="ba66283bcb01e904" providerId="LiveId" clId="{9FA99FA1-656E-4361-BD8C-5D97150E1C72}" dt="2018-02-26T22:33:37.554" v="16469" actId="1076"/>
        <pc:sldMkLst>
          <pc:docMk/>
          <pc:sldMk cId="2258071711" sldId="282"/>
        </pc:sldMkLst>
        <pc:spChg chg="del">
          <ac:chgData name="Никола Алексеев" userId="ba66283bcb01e904" providerId="LiveId" clId="{9FA99FA1-656E-4361-BD8C-5D97150E1C72}" dt="2018-02-26T22:04:30.411" v="13821" actId="478"/>
          <ac:spMkLst>
            <pc:docMk/>
            <pc:sldMk cId="2258071711" sldId="282"/>
            <ac:spMk id="2" creationId="{F54B1204-5809-4B62-A038-90E9F1ABAEE6}"/>
          </ac:spMkLst>
        </pc:spChg>
        <pc:spChg chg="mod">
          <ac:chgData name="Никола Алексеев" userId="ba66283bcb01e904" providerId="LiveId" clId="{9FA99FA1-656E-4361-BD8C-5D97150E1C72}" dt="2018-02-26T22:07:30.326" v="14118" actId="1076"/>
          <ac:spMkLst>
            <pc:docMk/>
            <pc:sldMk cId="2258071711" sldId="282"/>
            <ac:spMk id="10" creationId="{62E53327-4B95-4234-9185-4F15C8DD6C59}"/>
          </ac:spMkLst>
        </pc:spChg>
        <pc:spChg chg="add del mod">
          <ac:chgData name="Никола Алексеев" userId="ba66283bcb01e904" providerId="LiveId" clId="{9FA99FA1-656E-4361-BD8C-5D97150E1C72}" dt="2018-02-26T22:07:23.081" v="14117" actId="1076"/>
          <ac:spMkLst>
            <pc:docMk/>
            <pc:sldMk cId="2258071711" sldId="282"/>
            <ac:spMk id="11" creationId="{FC51EA04-BA7A-410B-A8F1-46412C236B40}"/>
          </ac:spMkLst>
        </pc:spChg>
        <pc:spChg chg="mod">
          <ac:chgData name="Никола Алексеев" userId="ba66283bcb01e904" providerId="LiveId" clId="{9FA99FA1-656E-4361-BD8C-5D97150E1C72}" dt="2018-02-26T22:07:23.081" v="14117" actId="1076"/>
          <ac:spMkLst>
            <pc:docMk/>
            <pc:sldMk cId="2258071711" sldId="282"/>
            <ac:spMk id="13" creationId="{12751747-44F3-4D0D-A65D-BAFCDC734ABB}"/>
          </ac:spMkLst>
        </pc:spChg>
        <pc:spChg chg="del">
          <ac:chgData name="Никола Алексеев" userId="ba66283bcb01e904" providerId="LiveId" clId="{9FA99FA1-656E-4361-BD8C-5D97150E1C72}" dt="2018-02-26T22:07:34.154" v="14119" actId="478"/>
          <ac:spMkLst>
            <pc:docMk/>
            <pc:sldMk cId="2258071711" sldId="282"/>
            <ac:spMk id="14" creationId="{6B1BDF46-6EAE-4E33-A44D-EFB21088F00C}"/>
          </ac:spMkLst>
        </pc:spChg>
        <pc:spChg chg="mod">
          <ac:chgData name="Никола Алексеев" userId="ba66283bcb01e904" providerId="LiveId" clId="{9FA99FA1-656E-4361-BD8C-5D97150E1C72}" dt="2018-02-26T22:33:35.216" v="16466" actId="1076"/>
          <ac:spMkLst>
            <pc:docMk/>
            <pc:sldMk cId="2258071711" sldId="282"/>
            <ac:spMk id="15" creationId="{74A5C6E8-225C-4FF0-AE7B-0BD6482E3463}"/>
          </ac:spMkLst>
        </pc:spChg>
        <pc:spChg chg="mod">
          <ac:chgData name="Никола Алексеев" userId="ba66283bcb01e904" providerId="LiveId" clId="{9FA99FA1-656E-4361-BD8C-5D97150E1C72}" dt="2018-02-26T22:33:37.106" v="16468" actId="1076"/>
          <ac:spMkLst>
            <pc:docMk/>
            <pc:sldMk cId="2258071711" sldId="282"/>
            <ac:spMk id="16" creationId="{DBD5AFB3-CB56-4A70-9DA4-6CB74BCED907}"/>
          </ac:spMkLst>
        </pc:spChg>
        <pc:spChg chg="mod">
          <ac:chgData name="Никола Алексеев" userId="ba66283bcb01e904" providerId="LiveId" clId="{9FA99FA1-656E-4361-BD8C-5D97150E1C72}" dt="2018-02-26T22:08:08.915" v="14219" actId="20577"/>
          <ac:spMkLst>
            <pc:docMk/>
            <pc:sldMk cId="2258071711" sldId="282"/>
            <ac:spMk id="17" creationId="{3BDCE15C-9A34-4088-9790-248AB32A0F34}"/>
          </ac:spMkLst>
        </pc:spChg>
        <pc:spChg chg="add mod">
          <ac:chgData name="Никола Алексеев" userId="ba66283bcb01e904" providerId="LiveId" clId="{9FA99FA1-656E-4361-BD8C-5D97150E1C72}" dt="2018-02-26T22:33:37.554" v="16469" actId="1076"/>
          <ac:spMkLst>
            <pc:docMk/>
            <pc:sldMk cId="2258071711" sldId="282"/>
            <ac:spMk id="18" creationId="{5B29D917-214B-4855-905E-6B6D2122019E}"/>
          </ac:spMkLst>
        </pc:spChg>
      </pc:sldChg>
      <pc:sldChg chg="addSp delSp modSp add">
        <pc:chgData name="Никола Алексеев" userId="ba66283bcb01e904" providerId="LiveId" clId="{9FA99FA1-656E-4361-BD8C-5D97150E1C72}" dt="2018-02-26T22:22:09.003" v="15343" actId="20577"/>
        <pc:sldMkLst>
          <pc:docMk/>
          <pc:sldMk cId="605660627" sldId="283"/>
        </pc:sldMkLst>
        <pc:spChg chg="mod">
          <ac:chgData name="Никола Алексеев" userId="ba66283bcb01e904" providerId="LiveId" clId="{9FA99FA1-656E-4361-BD8C-5D97150E1C72}" dt="2018-02-26T22:18:24.052" v="15329" actId="14100"/>
          <ac:spMkLst>
            <pc:docMk/>
            <pc:sldMk cId="605660627" sldId="283"/>
            <ac:spMk id="5" creationId="{5164E546-BF51-4A15-8ADC-259D68CDA81F}"/>
          </ac:spMkLst>
        </pc:spChg>
        <pc:spChg chg="mod">
          <ac:chgData name="Никола Алексеев" userId="ba66283bcb01e904" providerId="LiveId" clId="{9FA99FA1-656E-4361-BD8C-5D97150E1C72}" dt="2018-02-26T22:18:20.263" v="15328" actId="14100"/>
          <ac:spMkLst>
            <pc:docMk/>
            <pc:sldMk cId="605660627" sldId="283"/>
            <ac:spMk id="9" creationId="{147F8242-1D58-4FFF-A3C7-013DD7E6D83F}"/>
          </ac:spMkLst>
        </pc:spChg>
        <pc:spChg chg="mod">
          <ac:chgData name="Никола Алексеев" userId="ba66283bcb01e904" providerId="LiveId" clId="{9FA99FA1-656E-4361-BD8C-5D97150E1C72}" dt="2018-02-26T22:17:13.006" v="15292" actId="403"/>
          <ac:spMkLst>
            <pc:docMk/>
            <pc:sldMk cId="605660627" sldId="283"/>
            <ac:spMk id="10" creationId="{62E53327-4B95-4234-9185-4F15C8DD6C59}"/>
          </ac:spMkLst>
        </pc:spChg>
        <pc:spChg chg="del">
          <ac:chgData name="Никола Алексеев" userId="ba66283bcb01e904" providerId="LiveId" clId="{9FA99FA1-656E-4361-BD8C-5D97150E1C72}" dt="2018-02-26T22:08:18.943" v="14221" actId="478"/>
          <ac:spMkLst>
            <pc:docMk/>
            <pc:sldMk cId="605660627" sldId="283"/>
            <ac:spMk id="11" creationId="{FC51EA04-BA7A-410B-A8F1-46412C236B40}"/>
          </ac:spMkLst>
        </pc:spChg>
        <pc:spChg chg="del">
          <ac:chgData name="Никола Алексеев" userId="ba66283bcb01e904" providerId="LiveId" clId="{9FA99FA1-656E-4361-BD8C-5D97150E1C72}" dt="2018-02-26T22:08:18.943" v="14221" actId="478"/>
          <ac:spMkLst>
            <pc:docMk/>
            <pc:sldMk cId="605660627" sldId="283"/>
            <ac:spMk id="13" creationId="{12751747-44F3-4D0D-A65D-BAFCDC734ABB}"/>
          </ac:spMkLst>
        </pc:spChg>
        <pc:spChg chg="add mod">
          <ac:chgData name="Никола Алексеев" userId="ba66283bcb01e904" providerId="LiveId" clId="{9FA99FA1-656E-4361-BD8C-5D97150E1C72}" dt="2018-02-26T22:22:09.003" v="15343" actId="20577"/>
          <ac:spMkLst>
            <pc:docMk/>
            <pc:sldMk cId="605660627" sldId="283"/>
            <ac:spMk id="14" creationId="{BD0324BF-83D0-411A-9044-630AEE15FE7F}"/>
          </ac:spMkLst>
        </pc:spChg>
        <pc:spChg chg="del">
          <ac:chgData name="Никола Алексеев" userId="ba66283bcb01e904" providerId="LiveId" clId="{9FA99FA1-656E-4361-BD8C-5D97150E1C72}" dt="2018-02-26T22:08:18.943" v="14221" actId="478"/>
          <ac:spMkLst>
            <pc:docMk/>
            <pc:sldMk cId="605660627" sldId="283"/>
            <ac:spMk id="15" creationId="{74A5C6E8-225C-4FF0-AE7B-0BD6482E3463}"/>
          </ac:spMkLst>
        </pc:spChg>
        <pc:spChg chg="del">
          <ac:chgData name="Никола Алексеев" userId="ba66283bcb01e904" providerId="LiveId" clId="{9FA99FA1-656E-4361-BD8C-5D97150E1C72}" dt="2018-02-26T22:08:18.943" v="14221" actId="478"/>
          <ac:spMkLst>
            <pc:docMk/>
            <pc:sldMk cId="605660627" sldId="283"/>
            <ac:spMk id="16" creationId="{DBD5AFB3-CB56-4A70-9DA4-6CB74BCED907}"/>
          </ac:spMkLst>
        </pc:spChg>
        <pc:spChg chg="del">
          <ac:chgData name="Никола Алексеев" userId="ba66283bcb01e904" providerId="LiveId" clId="{9FA99FA1-656E-4361-BD8C-5D97150E1C72}" dt="2018-02-26T22:08:18.943" v="14221" actId="478"/>
          <ac:spMkLst>
            <pc:docMk/>
            <pc:sldMk cId="605660627" sldId="283"/>
            <ac:spMk id="17" creationId="{3BDCE15C-9A34-4088-9790-248AB32A0F34}"/>
          </ac:spMkLst>
        </pc:spChg>
        <pc:spChg chg="del">
          <ac:chgData name="Никола Алексеев" userId="ba66283bcb01e904" providerId="LiveId" clId="{9FA99FA1-656E-4361-BD8C-5D97150E1C72}" dt="2018-02-26T22:08:18.943" v="14221" actId="478"/>
          <ac:spMkLst>
            <pc:docMk/>
            <pc:sldMk cId="605660627" sldId="283"/>
            <ac:spMk id="18" creationId="{5B29D917-214B-4855-905E-6B6D2122019E}"/>
          </ac:spMkLst>
        </pc:spChg>
      </pc:sldChg>
      <pc:sldChg chg="modSp add">
        <pc:chgData name="Никола Алексеев" userId="ba66283bcb01e904" providerId="LiveId" clId="{9FA99FA1-656E-4361-BD8C-5D97150E1C72}" dt="2018-02-27T23:41:08.655" v="18339" actId="1076"/>
        <pc:sldMkLst>
          <pc:docMk/>
          <pc:sldMk cId="3789466160" sldId="284"/>
        </pc:sldMkLst>
        <pc:spChg chg="mod">
          <ac:chgData name="Никола Алексеев" userId="ba66283bcb01e904" providerId="LiveId" clId="{9FA99FA1-656E-4361-BD8C-5D97150E1C72}" dt="2018-02-26T22:18:53.779" v="15334" actId="20577"/>
          <ac:spMkLst>
            <pc:docMk/>
            <pc:sldMk cId="3789466160" sldId="284"/>
            <ac:spMk id="9" creationId="{147F8242-1D58-4FFF-A3C7-013DD7E6D83F}"/>
          </ac:spMkLst>
        </pc:spChg>
        <pc:spChg chg="mod">
          <ac:chgData name="Никола Алексеев" userId="ba66283bcb01e904" providerId="LiveId" clId="{9FA99FA1-656E-4361-BD8C-5D97150E1C72}" dt="2018-02-27T23:41:08.655" v="18339" actId="1076"/>
          <ac:spMkLst>
            <pc:docMk/>
            <pc:sldMk cId="3789466160" sldId="284"/>
            <ac:spMk id="10" creationId="{62E53327-4B95-4234-9185-4F15C8DD6C59}"/>
          </ac:spMkLst>
        </pc:spChg>
        <pc:spChg chg="mod">
          <ac:chgData name="Никола Алексеев" userId="ba66283bcb01e904" providerId="LiveId" clId="{9FA99FA1-656E-4361-BD8C-5D97150E1C72}" dt="2018-02-27T23:14:22.336" v="18337" actId="1076"/>
          <ac:spMkLst>
            <pc:docMk/>
            <pc:sldMk cId="3789466160" sldId="284"/>
            <ac:spMk id="14" creationId="{BD0324BF-83D0-411A-9044-630AEE15FE7F}"/>
          </ac:spMkLst>
        </pc:spChg>
      </pc:sldChg>
      <pc:sldChg chg="addSp delSp modSp add">
        <pc:chgData name="Никола Алексеев" userId="ba66283bcb01e904" providerId="LiveId" clId="{9FA99FA1-656E-4361-BD8C-5D97150E1C72}" dt="2018-02-26T22:46:04.182" v="16870" actId="313"/>
        <pc:sldMkLst>
          <pc:docMk/>
          <pc:sldMk cId="527147134" sldId="285"/>
        </pc:sldMkLst>
        <pc:spChg chg="del">
          <ac:chgData name="Никола Алексеев" userId="ba66283bcb01e904" providerId="LiveId" clId="{9FA99FA1-656E-4361-BD8C-5D97150E1C72}" dt="2018-02-26T22:31:24.924" v="16377" actId="478"/>
          <ac:spMkLst>
            <pc:docMk/>
            <pc:sldMk cId="527147134" sldId="285"/>
            <ac:spMk id="10" creationId="{62E53327-4B95-4234-9185-4F15C8DD6C59}"/>
          </ac:spMkLst>
        </pc:spChg>
        <pc:spChg chg="add mod">
          <ac:chgData name="Никола Алексеев" userId="ba66283bcb01e904" providerId="LiveId" clId="{9FA99FA1-656E-4361-BD8C-5D97150E1C72}" dt="2018-02-26T22:43:29.633" v="16652" actId="1036"/>
          <ac:spMkLst>
            <pc:docMk/>
            <pc:sldMk cId="527147134" sldId="285"/>
            <ac:spMk id="11" creationId="{E7C17B0A-0F00-49A9-BFF8-290E00F7C0EC}"/>
          </ac:spMkLst>
        </pc:spChg>
        <pc:spChg chg="add mod">
          <ac:chgData name="Никола Алексеев" userId="ba66283bcb01e904" providerId="LiveId" clId="{9FA99FA1-656E-4361-BD8C-5D97150E1C72}" dt="2018-02-26T22:43:29.633" v="16652" actId="1036"/>
          <ac:spMkLst>
            <pc:docMk/>
            <pc:sldMk cId="527147134" sldId="285"/>
            <ac:spMk id="12" creationId="{F39D440E-B40C-4B1E-8CE5-2C6681CDC362}"/>
          </ac:spMkLst>
        </pc:spChg>
        <pc:spChg chg="add mod">
          <ac:chgData name="Никола Алексеев" userId="ba66283bcb01e904" providerId="LiveId" clId="{9FA99FA1-656E-4361-BD8C-5D97150E1C72}" dt="2018-02-26T22:43:29.633" v="16652" actId="1036"/>
          <ac:spMkLst>
            <pc:docMk/>
            <pc:sldMk cId="527147134" sldId="285"/>
            <ac:spMk id="13" creationId="{C2AF55FC-B224-4B16-969F-E4F2C1B5D69D}"/>
          </ac:spMkLst>
        </pc:spChg>
        <pc:spChg chg="mod">
          <ac:chgData name="Никола Алексеев" userId="ba66283bcb01e904" providerId="LiveId" clId="{9FA99FA1-656E-4361-BD8C-5D97150E1C72}" dt="2018-02-26T22:46:04.182" v="16870" actId="313"/>
          <ac:spMkLst>
            <pc:docMk/>
            <pc:sldMk cId="527147134" sldId="285"/>
            <ac:spMk id="14" creationId="{BD0324BF-83D0-411A-9044-630AEE15FE7F}"/>
          </ac:spMkLst>
        </pc:spChg>
        <pc:spChg chg="add mod">
          <ac:chgData name="Никола Алексеев" userId="ba66283bcb01e904" providerId="LiveId" clId="{9FA99FA1-656E-4361-BD8C-5D97150E1C72}" dt="2018-02-26T22:43:29.633" v="16652" actId="1036"/>
          <ac:spMkLst>
            <pc:docMk/>
            <pc:sldMk cId="527147134" sldId="285"/>
            <ac:spMk id="15" creationId="{A5E262B1-E7D9-4E09-91DB-A1E56BFCAD25}"/>
          </ac:spMkLst>
        </pc:spChg>
        <pc:spChg chg="add mod">
          <ac:chgData name="Никола Алексеев" userId="ba66283bcb01e904" providerId="LiveId" clId="{9FA99FA1-656E-4361-BD8C-5D97150E1C72}" dt="2018-02-26T22:43:29.633" v="16652" actId="1036"/>
          <ac:spMkLst>
            <pc:docMk/>
            <pc:sldMk cId="527147134" sldId="285"/>
            <ac:spMk id="16" creationId="{56E643DD-E4D0-4E31-BB08-E89A747A9FF0}"/>
          </ac:spMkLst>
        </pc:spChg>
        <pc:spChg chg="add mod">
          <ac:chgData name="Никола Алексеев" userId="ba66283bcb01e904" providerId="LiveId" clId="{9FA99FA1-656E-4361-BD8C-5D97150E1C72}" dt="2018-02-26T22:43:29.633" v="16652" actId="1036"/>
          <ac:spMkLst>
            <pc:docMk/>
            <pc:sldMk cId="527147134" sldId="285"/>
            <ac:spMk id="17" creationId="{AF21E8C7-2A4B-4A16-9C82-91EBF92FC333}"/>
          </ac:spMkLst>
        </pc:spChg>
        <pc:spChg chg="add mod">
          <ac:chgData name="Никола Алексеев" userId="ba66283bcb01e904" providerId="LiveId" clId="{9FA99FA1-656E-4361-BD8C-5D97150E1C72}" dt="2018-02-26T22:43:29.633" v="16652" actId="1036"/>
          <ac:spMkLst>
            <pc:docMk/>
            <pc:sldMk cId="527147134" sldId="285"/>
            <ac:spMk id="18" creationId="{0748B9EE-3F50-4015-834A-1D147441ECF6}"/>
          </ac:spMkLst>
        </pc:spChg>
        <pc:spChg chg="add mod">
          <ac:chgData name="Никола Алексеев" userId="ba66283bcb01e904" providerId="LiveId" clId="{9FA99FA1-656E-4361-BD8C-5D97150E1C72}" dt="2018-02-26T22:43:29.633" v="16652" actId="1036"/>
          <ac:spMkLst>
            <pc:docMk/>
            <pc:sldMk cId="527147134" sldId="285"/>
            <ac:spMk id="19" creationId="{D12C8C89-8209-49E4-A3E4-2B11897539BD}"/>
          </ac:spMkLst>
        </pc:spChg>
        <pc:picChg chg="add mod">
          <ac:chgData name="Никола Алексеев" userId="ba66283bcb01e904" providerId="LiveId" clId="{9FA99FA1-656E-4361-BD8C-5D97150E1C72}" dt="2018-02-26T22:43:29.633" v="16652" actId="1036"/>
          <ac:picMkLst>
            <pc:docMk/>
            <pc:sldMk cId="527147134" sldId="285"/>
            <ac:picMk id="2" creationId="{E6D2C8CD-90EF-4266-AE2F-2A9E32BF1734}"/>
          </ac:picMkLst>
        </pc:picChg>
        <pc:picChg chg="add mod">
          <ac:chgData name="Никола Алексеев" userId="ba66283bcb01e904" providerId="LiveId" clId="{9FA99FA1-656E-4361-BD8C-5D97150E1C72}" dt="2018-02-26T22:43:29.633" v="16652" actId="1036"/>
          <ac:picMkLst>
            <pc:docMk/>
            <pc:sldMk cId="527147134" sldId="285"/>
            <ac:picMk id="3" creationId="{C1E70B52-4045-4154-9CE4-BE38C2C02BA1}"/>
          </ac:picMkLst>
        </pc:picChg>
        <pc:picChg chg="add mod">
          <ac:chgData name="Никола Алексеев" userId="ba66283bcb01e904" providerId="LiveId" clId="{9FA99FA1-656E-4361-BD8C-5D97150E1C72}" dt="2018-02-26T22:43:29.633" v="16652" actId="1036"/>
          <ac:picMkLst>
            <pc:docMk/>
            <pc:sldMk cId="527147134" sldId="285"/>
            <ac:picMk id="4" creationId="{9F6E2E49-2E69-491C-A7B5-0C4DACF466AD}"/>
          </ac:picMkLst>
        </pc:picChg>
        <pc:picChg chg="add mod modCrop">
          <ac:chgData name="Никола Алексеев" userId="ba66283bcb01e904" providerId="LiveId" clId="{9FA99FA1-656E-4361-BD8C-5D97150E1C72}" dt="2018-02-26T22:43:29.633" v="16652" actId="1036"/>
          <ac:picMkLst>
            <pc:docMk/>
            <pc:sldMk cId="527147134" sldId="285"/>
            <ac:picMk id="6" creationId="{8C60169B-EA18-4D1D-A45C-D9416AEBC677}"/>
          </ac:picMkLst>
        </pc:picChg>
      </pc:sldChg>
      <pc:sldChg chg="modSp add">
        <pc:chgData name="Никола Алексеев" userId="ba66283bcb01e904" providerId="LiveId" clId="{9FA99FA1-656E-4361-BD8C-5D97150E1C72}" dt="2018-02-28T07:13:17.645" v="18947" actId="313"/>
        <pc:sldMkLst>
          <pc:docMk/>
          <pc:sldMk cId="3786851374" sldId="286"/>
        </pc:sldMkLst>
        <pc:spChg chg="mod">
          <ac:chgData name="Никола Алексеев" userId="ba66283bcb01e904" providerId="LiveId" clId="{9FA99FA1-656E-4361-BD8C-5D97150E1C72}" dt="2018-02-28T07:13:17.645" v="18947" actId="313"/>
          <ac:spMkLst>
            <pc:docMk/>
            <pc:sldMk cId="3786851374" sldId="286"/>
            <ac:spMk id="6" creationId="{F83BAA0E-E212-4B09-A4D3-E2EF44929EAD}"/>
          </ac:spMkLst>
        </pc:spChg>
      </pc:sldChg>
      <pc:sldChg chg="addSp delSp modSp add ord">
        <pc:chgData name="Никола Алексеев" userId="ba66283bcb01e904" providerId="LiveId" clId="{9FA99FA1-656E-4361-BD8C-5D97150E1C72}" dt="2018-02-27T23:58:16.457" v="18475" actId="14100"/>
        <pc:sldMkLst>
          <pc:docMk/>
          <pc:sldMk cId="2428482986" sldId="287"/>
        </pc:sldMkLst>
        <pc:spChg chg="del">
          <ac:chgData name="Никола Алексеев" userId="ba66283bcb01e904" providerId="LiveId" clId="{9FA99FA1-656E-4361-BD8C-5D97150E1C72}" dt="2018-02-27T23:54:28.715" v="18342" actId="478"/>
          <ac:spMkLst>
            <pc:docMk/>
            <pc:sldMk cId="2428482986" sldId="287"/>
            <ac:spMk id="3" creationId="{875FCFE7-578D-4068-AD05-36A0E90DBC75}"/>
          </ac:spMkLst>
        </pc:spChg>
        <pc:spChg chg="del">
          <ac:chgData name="Никола Алексеев" userId="ba66283bcb01e904" providerId="LiveId" clId="{9FA99FA1-656E-4361-BD8C-5D97150E1C72}" dt="2018-02-27T23:54:28.715" v="18342" actId="478"/>
          <ac:spMkLst>
            <pc:docMk/>
            <pc:sldMk cId="2428482986" sldId="287"/>
            <ac:spMk id="4" creationId="{796C3D3A-5450-4384-BA8C-C0F143C4EF5E}"/>
          </ac:spMkLst>
        </pc:spChg>
        <pc:spChg chg="del">
          <ac:chgData name="Никола Алексеев" userId="ba66283bcb01e904" providerId="LiveId" clId="{9FA99FA1-656E-4361-BD8C-5D97150E1C72}" dt="2018-02-27T23:54:31.562" v="18343" actId="478"/>
          <ac:spMkLst>
            <pc:docMk/>
            <pc:sldMk cId="2428482986" sldId="287"/>
            <ac:spMk id="6" creationId="{F83BAA0E-E212-4B09-A4D3-E2EF44929EAD}"/>
          </ac:spMkLst>
        </pc:spChg>
        <pc:spChg chg="add mod">
          <ac:chgData name="Никола Алексеев" userId="ba66283bcb01e904" providerId="LiveId" clId="{9FA99FA1-656E-4361-BD8C-5D97150E1C72}" dt="2018-02-27T23:55:53.304" v="18395" actId="14100"/>
          <ac:spMkLst>
            <pc:docMk/>
            <pc:sldMk cId="2428482986" sldId="287"/>
            <ac:spMk id="7" creationId="{C687EA30-5253-4E77-A58E-3F10CA88C6CE}"/>
          </ac:spMkLst>
        </pc:spChg>
        <pc:spChg chg="add">
          <ac:chgData name="Никола Алексеев" userId="ba66283bcb01e904" providerId="LiveId" clId="{9FA99FA1-656E-4361-BD8C-5D97150E1C72}" dt="2018-02-27T23:55:11.641" v="18349" actId="14100"/>
          <ac:spMkLst>
            <pc:docMk/>
            <pc:sldMk cId="2428482986" sldId="287"/>
            <ac:spMk id="8" creationId="{D75E717B-77CE-4B3E-A53F-8746FB74ABA4}"/>
          </ac:spMkLst>
        </pc:spChg>
        <pc:spChg chg="add mod">
          <ac:chgData name="Никола Алексеев" userId="ba66283bcb01e904" providerId="LiveId" clId="{9FA99FA1-656E-4361-BD8C-5D97150E1C72}" dt="2018-02-27T23:55:33.699" v="18391" actId="20577"/>
          <ac:spMkLst>
            <pc:docMk/>
            <pc:sldMk cId="2428482986" sldId="287"/>
            <ac:spMk id="9" creationId="{A00E23A3-212A-43C3-BBF4-AE030D52A6E9}"/>
          </ac:spMkLst>
        </pc:spChg>
        <pc:spChg chg="add del">
          <ac:chgData name="Никола Алексеев" userId="ba66283bcb01e904" providerId="LiveId" clId="{9FA99FA1-656E-4361-BD8C-5D97150E1C72}" dt="2018-02-27T23:55:44.323" v="18392" actId="478"/>
          <ac:spMkLst>
            <pc:docMk/>
            <pc:sldMk cId="2428482986" sldId="287"/>
            <ac:spMk id="10" creationId="{46D406CF-F01E-45EC-AC60-7FEE3FB80E5D}"/>
          </ac:spMkLst>
        </pc:spChg>
        <pc:spChg chg="add mod">
          <ac:chgData name="Никола Алексеев" userId="ba66283bcb01e904" providerId="LiveId" clId="{9FA99FA1-656E-4361-BD8C-5D97150E1C72}" dt="2018-02-27T23:56:57.006" v="18470" actId="1076"/>
          <ac:spMkLst>
            <pc:docMk/>
            <pc:sldMk cId="2428482986" sldId="287"/>
            <ac:spMk id="12" creationId="{D4010C2A-3B47-4BA3-95CA-99CC3F533C6A}"/>
          </ac:spMkLst>
        </pc:spChg>
        <pc:picChg chg="add del mod">
          <ac:chgData name="Никола Алексеев" userId="ba66283bcb01e904" providerId="LiveId" clId="{9FA99FA1-656E-4361-BD8C-5D97150E1C72}" dt="2018-02-27T23:58:08.428" v="18471" actId="478"/>
          <ac:picMkLst>
            <pc:docMk/>
            <pc:sldMk cId="2428482986" sldId="287"/>
            <ac:picMk id="2" creationId="{8D00C57B-8E83-4075-A69B-937B708223D9}"/>
          </ac:picMkLst>
        </pc:picChg>
        <pc:picChg chg="add mod">
          <ac:chgData name="Никола Алексеев" userId="ba66283bcb01e904" providerId="LiveId" clId="{9FA99FA1-656E-4361-BD8C-5D97150E1C72}" dt="2018-02-27T23:58:16.457" v="18475" actId="14100"/>
          <ac:picMkLst>
            <pc:docMk/>
            <pc:sldMk cId="2428482986" sldId="287"/>
            <ac:picMk id="5" creationId="{FFA6736F-CDDD-45D3-B536-39A1A0D8E344}"/>
          </ac:picMkLst>
        </pc:picChg>
        <pc:picChg chg="add mod">
          <ac:chgData name="Никола Алексеев" userId="ba66283bcb01e904" providerId="LiveId" clId="{9FA99FA1-656E-4361-BD8C-5D97150E1C72}" dt="2018-02-27T23:55:59.808" v="18398" actId="1076"/>
          <ac:picMkLst>
            <pc:docMk/>
            <pc:sldMk cId="2428482986" sldId="287"/>
            <ac:picMk id="11" creationId="{83B8F6B8-EF68-4AA1-A12D-D73BCCF3A9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8C1CC-B947-4082-943C-2B15D0562C1D}" type="datetimeFigureOut">
              <a:rPr lang="en-US" smtClean="0"/>
              <a:t>2/21/2019</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5C300-19CC-4360-A650-4F04F63F7B82}" type="slidenum">
              <a:rPr lang="en-US" smtClean="0"/>
              <a:t>‹#›</a:t>
            </a:fld>
            <a:endParaRPr lang="en-US"/>
          </a:p>
        </p:txBody>
      </p:sp>
    </p:spTree>
    <p:extLst>
      <p:ext uri="{BB962C8B-B14F-4D97-AF65-F5344CB8AC3E}">
        <p14:creationId xmlns:p14="http://schemas.microsoft.com/office/powerpoint/2010/main" val="281106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Internet</a:t>
            </a:r>
          </a:p>
          <a:p>
            <a:endParaRPr lang="en-US" dirty="0"/>
          </a:p>
          <a:p>
            <a:r>
              <a:rPr lang="en-US" dirty="0"/>
              <a:t>Physical Hardware +</a:t>
            </a:r>
            <a:r>
              <a:rPr lang="en-US" baseline="0" dirty="0"/>
              <a:t> wires + protocols // LATER : </a:t>
            </a:r>
            <a:r>
              <a:rPr lang="en-US" baseline="0" dirty="0" err="1"/>
              <a:t>Wi-fi</a:t>
            </a:r>
            <a:r>
              <a:rPr lang="en-US" baseline="0" dirty="0"/>
              <a:t> not necessary physical</a:t>
            </a:r>
          </a:p>
          <a:p>
            <a:endParaRPr lang="en-US" baseline="0" dirty="0"/>
          </a:p>
          <a:p>
            <a:r>
              <a:rPr lang="en-US" baseline="0" dirty="0"/>
              <a:t>Protocols – </a:t>
            </a:r>
            <a:r>
              <a:rPr lang="en-US" b="1" baseline="0" dirty="0"/>
              <a:t>agreement</a:t>
            </a:r>
            <a:r>
              <a:rPr lang="en-US" baseline="0" dirty="0"/>
              <a:t> for deconstruction and reconstruction of data. If this is broken somewhere in the process the receiving machine won’t be able to reconstruct it.</a:t>
            </a:r>
          </a:p>
          <a:p>
            <a:endParaRPr lang="en-US" baseline="0" dirty="0"/>
          </a:p>
          <a:p>
            <a:r>
              <a:rPr lang="en-US" b="1" baseline="0" dirty="0"/>
              <a:t>Web – </a:t>
            </a:r>
            <a:r>
              <a:rPr lang="en-US" b="0" baseline="0" dirty="0"/>
              <a:t>linked hypertext documents – links that send you to another hyper text document</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Navigating the web – “jumping/redirecting” from one to another hyper text document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endParaRPr lang="en-US" b="1" baseline="0" dirty="0"/>
          </a:p>
          <a:p>
            <a:endParaRPr lang="en-US" dirty="0"/>
          </a:p>
        </p:txBody>
      </p:sp>
      <p:sp>
        <p:nvSpPr>
          <p:cNvPr id="4" name="Slide Number Placeholder 3"/>
          <p:cNvSpPr>
            <a:spLocks noGrp="1"/>
          </p:cNvSpPr>
          <p:nvPr>
            <p:ph type="sldNum" sz="quarter" idx="10"/>
          </p:nvPr>
        </p:nvSpPr>
        <p:spPr/>
        <p:txBody>
          <a:bodyPr/>
          <a:lstStyle/>
          <a:p>
            <a:fld id="{8C65C300-19CC-4360-A650-4F04F63F7B82}" type="slidenum">
              <a:rPr lang="en-US" smtClean="0"/>
              <a:t>2</a:t>
            </a:fld>
            <a:endParaRPr lang="en-US"/>
          </a:p>
        </p:txBody>
      </p:sp>
    </p:spTree>
    <p:extLst>
      <p:ext uri="{BB962C8B-B14F-4D97-AF65-F5344CB8AC3E}">
        <p14:creationId xmlns:p14="http://schemas.microsoft.com/office/powerpoint/2010/main" val="264691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12</a:t>
            </a:fld>
            <a:endParaRPr lang="en-US"/>
          </a:p>
        </p:txBody>
      </p:sp>
    </p:spTree>
    <p:extLst>
      <p:ext uri="{BB962C8B-B14F-4D97-AF65-F5344CB8AC3E}">
        <p14:creationId xmlns:p14="http://schemas.microsoft.com/office/powerpoint/2010/main" val="199123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16</a:t>
            </a:fld>
            <a:endParaRPr lang="en-US"/>
          </a:p>
        </p:txBody>
      </p:sp>
    </p:spTree>
    <p:extLst>
      <p:ext uri="{BB962C8B-B14F-4D97-AF65-F5344CB8AC3E}">
        <p14:creationId xmlns:p14="http://schemas.microsoft.com/office/powerpoint/2010/main" val="3958274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https://css-tricks.com/dom/ </a:t>
            </a:r>
          </a:p>
          <a:p>
            <a:r>
              <a:rPr lang="en-US" dirty="0"/>
              <a:t>https://developer.mozilla.org/en-US/docs/Web/API/Document_Object_Model/Introduction</a:t>
            </a:r>
          </a:p>
          <a:p>
            <a:endParaRPr lang="en-US" dirty="0"/>
          </a:p>
          <a:p>
            <a:endParaRPr lang="en-US" dirty="0"/>
          </a:p>
          <a:p>
            <a:r>
              <a:rPr lang="bg-BG" dirty="0"/>
              <a:t>Приложно-програмен</a:t>
            </a:r>
            <a:r>
              <a:rPr lang="bg-BG" baseline="0" dirty="0"/>
              <a:t> интерфейс (</a:t>
            </a:r>
            <a:r>
              <a:rPr lang="en-US" baseline="0" dirty="0"/>
              <a:t>API – application programming interface</a:t>
            </a:r>
            <a:r>
              <a:rPr lang="bg-BG" baseline="0" dirty="0"/>
              <a:t>)</a:t>
            </a:r>
            <a:r>
              <a:rPr lang="en-US" baseline="0" dirty="0"/>
              <a:t> – </a:t>
            </a:r>
            <a:r>
              <a:rPr lang="bg-BG" baseline="0" dirty="0"/>
              <a:t>набор от функции и програми, коит изпълняват дадени задачи. </a:t>
            </a:r>
          </a:p>
          <a:p>
            <a:r>
              <a:rPr lang="bg-BG" dirty="0"/>
              <a:t>Какво</a:t>
            </a:r>
            <a:r>
              <a:rPr lang="bg-BG" baseline="0" dirty="0"/>
              <a:t> прави </a:t>
            </a:r>
            <a:r>
              <a:rPr lang="en-US" baseline="0" dirty="0"/>
              <a:t>DOM API ?  - </a:t>
            </a:r>
            <a:r>
              <a:rPr lang="bg-BG" baseline="0" dirty="0"/>
              <a:t>чете </a:t>
            </a:r>
            <a:r>
              <a:rPr lang="en-US" baseline="0" dirty="0"/>
              <a:t>HTML </a:t>
            </a:r>
            <a:r>
              <a:rPr lang="bg-BG" baseline="0" dirty="0"/>
              <a:t>и го превръща(!</a:t>
            </a:r>
            <a:r>
              <a:rPr lang="en-US" baseline="0" dirty="0"/>
              <a:t>parse</a:t>
            </a:r>
            <a:r>
              <a:rPr lang="bg-BG" baseline="0" dirty="0"/>
              <a:t>)</a:t>
            </a:r>
            <a:r>
              <a:rPr lang="en-US" baseline="0" dirty="0"/>
              <a:t> </a:t>
            </a:r>
            <a:r>
              <a:rPr lang="bg-BG" baseline="0" dirty="0"/>
              <a:t>в </a:t>
            </a:r>
            <a:r>
              <a:rPr lang="en-US" baseline="0" dirty="0"/>
              <a:t>the DOM</a:t>
            </a:r>
          </a:p>
          <a:p>
            <a:endParaRPr lang="en-US" baseline="0" dirty="0"/>
          </a:p>
        </p:txBody>
      </p:sp>
      <p:sp>
        <p:nvSpPr>
          <p:cNvPr id="4" name="Slide Number Placeholder 3"/>
          <p:cNvSpPr>
            <a:spLocks noGrp="1"/>
          </p:cNvSpPr>
          <p:nvPr>
            <p:ph type="sldNum" sz="quarter" idx="10"/>
          </p:nvPr>
        </p:nvSpPr>
        <p:spPr/>
        <p:txBody>
          <a:bodyPr/>
          <a:lstStyle/>
          <a:p>
            <a:fld id="{8C65C300-19CC-4360-A650-4F04F63F7B82}" type="slidenum">
              <a:rPr lang="en-US" smtClean="0"/>
              <a:t>17</a:t>
            </a:fld>
            <a:endParaRPr lang="en-US"/>
          </a:p>
        </p:txBody>
      </p:sp>
    </p:spTree>
    <p:extLst>
      <p:ext uri="{BB962C8B-B14F-4D97-AF65-F5344CB8AC3E}">
        <p14:creationId xmlns:p14="http://schemas.microsoft.com/office/powerpoint/2010/main" val="70815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https://guide.freecodecamp.org/javascript/html-dom/</a:t>
            </a:r>
            <a:endParaRPr lang="bg-BG" b="1" dirty="0"/>
          </a:p>
        </p:txBody>
      </p:sp>
      <p:sp>
        <p:nvSpPr>
          <p:cNvPr id="4" name="Slide Number Placeholder 3"/>
          <p:cNvSpPr>
            <a:spLocks noGrp="1"/>
          </p:cNvSpPr>
          <p:nvPr>
            <p:ph type="sldNum" sz="quarter" idx="10"/>
          </p:nvPr>
        </p:nvSpPr>
        <p:spPr/>
        <p:txBody>
          <a:bodyPr/>
          <a:lstStyle/>
          <a:p>
            <a:fld id="{8C65C300-19CC-4360-A650-4F04F63F7B82}" type="slidenum">
              <a:rPr lang="en-US" smtClean="0"/>
              <a:t>18</a:t>
            </a:fld>
            <a:endParaRPr lang="en-US"/>
          </a:p>
        </p:txBody>
      </p:sp>
    </p:spTree>
    <p:extLst>
      <p:ext uri="{BB962C8B-B14F-4D97-AF65-F5344CB8AC3E}">
        <p14:creationId xmlns:p14="http://schemas.microsoft.com/office/powerpoint/2010/main" val="154984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 DOCTYPE is a required preamble.</a:t>
            </a:r>
          </a:p>
          <a:p>
            <a:pPr fontAlgn="base"/>
            <a:r>
              <a:rPr lang="en-US" sz="1200" b="0" i="0" kern="1200" dirty="0">
                <a:solidFill>
                  <a:schemeClr val="tx1"/>
                </a:solidFill>
                <a:effectLst/>
                <a:latin typeface="+mn-lt"/>
                <a:ea typeface="+mn-ea"/>
                <a:cs typeface="+mn-cs"/>
              </a:rPr>
              <a:t>DOCTYPEs are required for legacy reasons. When omitted, browsers tend to use a different rendering mode that is incompatible with some specifications. Including the DOCTYPE in a document ensures that the browser makes a best-effort attempt at following the relevant specifications.</a:t>
            </a:r>
          </a:p>
          <a:p>
            <a:pPr fontAlgn="base"/>
            <a:endParaRPr lang="bg-BG" sz="1200" b="0" i="0" kern="1200" dirty="0">
              <a:solidFill>
                <a:schemeClr val="tx1"/>
              </a:solidFill>
              <a:effectLst/>
              <a:latin typeface="+mn-lt"/>
              <a:ea typeface="+mn-ea"/>
              <a:cs typeface="+mn-cs"/>
            </a:endParaRPr>
          </a:p>
          <a:p>
            <a:pPr fontAlgn="base"/>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Differences Between HTML 4.01 and HTML5</a:t>
            </a:r>
          </a:p>
          <a:p>
            <a:r>
              <a:rPr lang="en-US" sz="1200" b="0" i="0" kern="1200" dirty="0">
                <a:solidFill>
                  <a:schemeClr val="tx1"/>
                </a:solidFill>
                <a:effectLst/>
                <a:latin typeface="+mn-lt"/>
                <a:ea typeface="+mn-ea"/>
                <a:cs typeface="+mn-cs"/>
              </a:rPr>
              <a:t>There are three different &lt;!DOCTYPE&gt; declarations in HTML 4.01. In HTML5 there is only one:</a:t>
            </a:r>
          </a:p>
          <a:p>
            <a:r>
              <a:rPr lang="en-US" sz="1200" b="0" i="0" kern="1200" dirty="0">
                <a:solidFill>
                  <a:schemeClr val="tx1"/>
                </a:solidFill>
                <a:effectLst/>
                <a:latin typeface="+mn-lt"/>
                <a:ea typeface="+mn-ea"/>
                <a:cs typeface="+mn-cs"/>
              </a:rPr>
              <a:t>&lt;!DOCTYPE html&gt;</a:t>
            </a:r>
          </a:p>
          <a:p>
            <a:pPr fontAlgn="base"/>
            <a:endParaRPr lang="en-US" sz="1200" b="0" i="0" kern="1200" dirty="0">
              <a:solidFill>
                <a:schemeClr val="tx1"/>
              </a:solidFill>
              <a:effectLst/>
              <a:latin typeface="+mn-lt"/>
              <a:ea typeface="+mn-ea"/>
              <a:cs typeface="+mn-cs"/>
            </a:endParaRPr>
          </a:p>
          <a:p>
            <a:r>
              <a:rPr lang="en-US" dirty="0"/>
              <a:t>https://www.w3.org/QA/2002/04/valid-dtd-list.html</a:t>
            </a:r>
            <a:endParaRPr lang="bg-BG" dirty="0"/>
          </a:p>
          <a:p>
            <a:pPr fontAlgn="base"/>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doctype</a:t>
            </a:r>
            <a:r>
              <a:rPr lang="en-US" sz="1200" b="0" i="0" kern="1200" dirty="0">
                <a:solidFill>
                  <a:schemeClr val="tx1"/>
                </a:solidFill>
                <a:effectLst/>
                <a:latin typeface="+mn-lt"/>
                <a:ea typeface="+mn-ea"/>
                <a:cs typeface="+mn-cs"/>
              </a:rPr>
              <a:t> declaration should be the very first thing in an HTML document, before the tag.</a:t>
            </a:r>
          </a:p>
          <a:p>
            <a:pPr fontAlgn="base"/>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doctype</a:t>
            </a:r>
            <a:r>
              <a:rPr lang="en-US" sz="1200" b="0" i="0" kern="1200" dirty="0">
                <a:solidFill>
                  <a:schemeClr val="tx1"/>
                </a:solidFill>
                <a:effectLst/>
                <a:latin typeface="+mn-lt"/>
                <a:ea typeface="+mn-ea"/>
                <a:cs typeface="+mn-cs"/>
              </a:rPr>
              <a:t> declaration is not an HTML tag; it is an instruction to the web browser about what version of the markup language the page is written in.</a:t>
            </a:r>
          </a:p>
          <a:p>
            <a:pPr fontAlgn="base"/>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doctype</a:t>
            </a:r>
            <a:r>
              <a:rPr lang="en-US" sz="1200" b="0" i="0" kern="1200" dirty="0">
                <a:solidFill>
                  <a:schemeClr val="tx1"/>
                </a:solidFill>
                <a:effectLst/>
                <a:latin typeface="+mn-lt"/>
                <a:ea typeface="+mn-ea"/>
                <a:cs typeface="+mn-cs"/>
              </a:rPr>
              <a:t> declaration refers to a Document Type Definition (DTD). The DTD specifies the rules for the markup language, so that the browsers render the content correctly.</a:t>
            </a:r>
          </a:p>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19</a:t>
            </a:fld>
            <a:endParaRPr lang="en-US"/>
          </a:p>
        </p:txBody>
      </p:sp>
    </p:spTree>
    <p:extLst>
      <p:ext uri="{BB962C8B-B14F-4D97-AF65-F5344CB8AC3E}">
        <p14:creationId xmlns:p14="http://schemas.microsoft.com/office/powerpoint/2010/main" val="1488236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20</a:t>
            </a:fld>
            <a:endParaRPr lang="en-US"/>
          </a:p>
        </p:txBody>
      </p:sp>
    </p:spTree>
    <p:extLst>
      <p:ext uri="{BB962C8B-B14F-4D97-AF65-F5344CB8AC3E}">
        <p14:creationId xmlns:p14="http://schemas.microsoft.com/office/powerpoint/2010/main" val="346360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25</a:t>
            </a:fld>
            <a:endParaRPr lang="en-US"/>
          </a:p>
        </p:txBody>
      </p:sp>
    </p:spTree>
    <p:extLst>
      <p:ext uri="{BB962C8B-B14F-4D97-AF65-F5344CB8AC3E}">
        <p14:creationId xmlns:p14="http://schemas.microsoft.com/office/powerpoint/2010/main" val="287038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блок</a:t>
            </a:r>
            <a:r>
              <a:rPr lang="bg-BG" baseline="0" dirty="0"/>
              <a:t> и инлайн елементи!</a:t>
            </a:r>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28</a:t>
            </a:fld>
            <a:endParaRPr lang="en-US"/>
          </a:p>
        </p:txBody>
      </p:sp>
    </p:spTree>
    <p:extLst>
      <p:ext uri="{BB962C8B-B14F-4D97-AF65-F5344CB8AC3E}">
        <p14:creationId xmlns:p14="http://schemas.microsoft.com/office/powerpoint/2010/main" val="3745612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https://validator.w3.org/ </a:t>
            </a:r>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29</a:t>
            </a:fld>
            <a:endParaRPr lang="en-US"/>
          </a:p>
        </p:txBody>
      </p:sp>
    </p:spTree>
    <p:extLst>
      <p:ext uri="{BB962C8B-B14F-4D97-AF65-F5344CB8AC3E}">
        <p14:creationId xmlns:p14="http://schemas.microsoft.com/office/powerpoint/2010/main" val="2339997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32</a:t>
            </a:fld>
            <a:endParaRPr lang="en-US"/>
          </a:p>
        </p:txBody>
      </p:sp>
    </p:spTree>
    <p:extLst>
      <p:ext uri="{BB962C8B-B14F-4D97-AF65-F5344CB8AC3E}">
        <p14:creationId xmlns:p14="http://schemas.microsoft.com/office/powerpoint/2010/main" val="252154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What is The Internet?</a:t>
            </a:r>
          </a:p>
          <a:p>
            <a:pPr fontAlgn="base"/>
            <a:r>
              <a:rPr lang="en-US" sz="1200" b="0" i="0" kern="1200" dirty="0">
                <a:solidFill>
                  <a:schemeClr val="tx1"/>
                </a:solidFill>
                <a:effectLst/>
                <a:latin typeface="+mn-lt"/>
                <a:ea typeface="+mn-ea"/>
                <a:cs typeface="+mn-cs"/>
              </a:rPr>
              <a:t>Internet is a massive network of networks, a networking infrastructure. It connects millions of computers together globally, forming a network in which any computer can communicate with any other computer as long as they are both connected to the internet. Information that travels over the internet does so via a variety of languages known as protocols.</a:t>
            </a: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What is The Web (World Wide Web)?</a:t>
            </a:r>
          </a:p>
          <a:p>
            <a:pPr fontAlgn="base"/>
            <a:r>
              <a:rPr lang="en-US" sz="1200" b="0" i="0" kern="1200" dirty="0">
                <a:solidFill>
                  <a:schemeClr val="tx1"/>
                </a:solidFill>
                <a:effectLst/>
                <a:latin typeface="+mn-lt"/>
                <a:ea typeface="+mn-ea"/>
                <a:cs typeface="+mn-cs"/>
              </a:rPr>
              <a:t>World Wide Web, or simply web, is a way of accessing information over the medium of the internet. It is an information-sharing model that is built on top of the internet. The web uses the HTTP protocol, only one of the languages spoken over the internet, to transmit data. Web services, which use HTTP to allow applications to communicate in order to exchange business logic, use the </a:t>
            </a:r>
            <a:r>
              <a:rPr lang="en-US" sz="1200" b="0" i="0" kern="1200" dirty="0" err="1">
                <a:solidFill>
                  <a:schemeClr val="tx1"/>
                </a:solidFill>
                <a:effectLst/>
                <a:latin typeface="+mn-lt"/>
                <a:ea typeface="+mn-ea"/>
                <a:cs typeface="+mn-cs"/>
              </a:rPr>
              <a:t>the</a:t>
            </a:r>
            <a:r>
              <a:rPr lang="en-US" sz="1200" b="0" i="0" kern="1200" dirty="0">
                <a:solidFill>
                  <a:schemeClr val="tx1"/>
                </a:solidFill>
                <a:effectLst/>
                <a:latin typeface="+mn-lt"/>
                <a:ea typeface="+mn-ea"/>
                <a:cs typeface="+mn-cs"/>
              </a:rPr>
              <a:t> web to share information. The web also utilizes browsers, such as Internet Explorer or Firefox, to access Web documents called webpages that are linked to each other via hyperlinks. Web documents also contain graphics, sounds, text and video.</a:t>
            </a:r>
            <a:endParaRPr lang="bg-BG" sz="1200" b="0" i="0" kern="1200" dirty="0">
              <a:solidFill>
                <a:schemeClr val="tx1"/>
              </a:solidFill>
              <a:effectLst/>
              <a:latin typeface="+mn-lt"/>
              <a:ea typeface="+mn-ea"/>
              <a:cs typeface="+mn-cs"/>
            </a:endParaRPr>
          </a:p>
          <a:p>
            <a:pPr fontAlgn="base"/>
            <a:endParaRPr lang="bg-BG"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https://www.quora.com/What-is-the-difference-between-internet-and-www</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65C300-19CC-4360-A650-4F04F63F7B82}" type="slidenum">
              <a:rPr lang="en-US" smtClean="0"/>
              <a:t>3</a:t>
            </a:fld>
            <a:endParaRPr lang="en-US"/>
          </a:p>
        </p:txBody>
      </p:sp>
    </p:spTree>
    <p:extLst>
      <p:ext uri="{BB962C8B-B14F-4D97-AF65-F5344CB8AC3E}">
        <p14:creationId xmlns:p14="http://schemas.microsoft.com/office/powerpoint/2010/main" val="4226799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65C300-19CC-4360-A650-4F04F63F7B82}" type="slidenum">
              <a:rPr lang="en-US" smtClean="0"/>
              <a:t>33</a:t>
            </a:fld>
            <a:endParaRPr lang="en-US"/>
          </a:p>
        </p:txBody>
      </p:sp>
    </p:spTree>
    <p:extLst>
      <p:ext uri="{BB962C8B-B14F-4D97-AF65-F5344CB8AC3E}">
        <p14:creationId xmlns:p14="http://schemas.microsoft.com/office/powerpoint/2010/main" val="247378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65C300-19CC-4360-A650-4F04F63F7B82}" type="slidenum">
              <a:rPr lang="en-US" smtClean="0"/>
              <a:t>4</a:t>
            </a:fld>
            <a:endParaRPr lang="en-US"/>
          </a:p>
        </p:txBody>
      </p:sp>
    </p:spTree>
    <p:extLst>
      <p:ext uri="{BB962C8B-B14F-4D97-AF65-F5344CB8AC3E}">
        <p14:creationId xmlns:p14="http://schemas.microsoft.com/office/powerpoint/2010/main" val="2743915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 is not UX and they are not Website design</a:t>
            </a:r>
          </a:p>
          <a:p>
            <a:endParaRPr lang="en-US" dirty="0"/>
          </a:p>
          <a:p>
            <a:r>
              <a:rPr lang="en-US" dirty="0"/>
              <a:t>https://keynotopia.com/screenshots/images/Web%20Patterns.png</a:t>
            </a:r>
          </a:p>
          <a:p>
            <a:endParaRPr lang="en-US" dirty="0"/>
          </a:p>
          <a:p>
            <a:r>
              <a:rPr lang="en-US" dirty="0"/>
              <a:t>https://semantic-ui.com/elements/button.html</a:t>
            </a:r>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5</a:t>
            </a:fld>
            <a:endParaRPr lang="en-US"/>
          </a:p>
        </p:txBody>
      </p:sp>
    </p:spTree>
    <p:extLst>
      <p:ext uri="{BB962C8B-B14F-4D97-AF65-F5344CB8AC3E}">
        <p14:creationId xmlns:p14="http://schemas.microsoft.com/office/powerpoint/2010/main" val="400755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6</a:t>
            </a:fld>
            <a:endParaRPr lang="en-US"/>
          </a:p>
        </p:txBody>
      </p:sp>
    </p:spTree>
    <p:extLst>
      <p:ext uri="{BB962C8B-B14F-4D97-AF65-F5344CB8AC3E}">
        <p14:creationId xmlns:p14="http://schemas.microsoft.com/office/powerpoint/2010/main" val="1705899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Browser High Level structure – </a:t>
            </a:r>
            <a:r>
              <a:rPr lang="bg-BG" dirty="0"/>
              <a:t>малко</a:t>
            </a:r>
            <a:r>
              <a:rPr lang="bg-BG" baseline="0" dirty="0"/>
              <a:t> вероятно но възможен въпрос за интервю/ поне частите</a:t>
            </a:r>
            <a:endParaRPr lang="en-US" baseline="0" dirty="0"/>
          </a:p>
          <a:p>
            <a:endParaRPr lang="bg-BG" dirty="0"/>
          </a:p>
          <a:p>
            <a:endParaRPr lang="en-US" baseline="0" dirty="0"/>
          </a:p>
          <a:p>
            <a:r>
              <a:rPr lang="en-US" baseline="0" dirty="0"/>
              <a:t>http://taligarsiel.com/Projects/howbrowserswork1.htm#The_browser_high_level_structure</a:t>
            </a:r>
            <a:endParaRPr lang="bg-BG" baseline="0" dirty="0"/>
          </a:p>
          <a:p>
            <a:endParaRPr lang="bg-BG" baseline="0" dirty="0"/>
          </a:p>
          <a:p>
            <a:pPr marL="228600" indent="-228600">
              <a:buAutoNum type="arabicPeriod"/>
            </a:pPr>
            <a:r>
              <a:rPr lang="en-US" baseline="0" dirty="0"/>
              <a:t>UI – </a:t>
            </a:r>
            <a:r>
              <a:rPr lang="bg-BG" baseline="0" dirty="0"/>
              <a:t>бутони, адрес бар, букмарк?/ всичко без основния прозорец със извиканата страница</a:t>
            </a:r>
          </a:p>
          <a:p>
            <a:pPr marL="228600" indent="-228600">
              <a:buAutoNum type="arabicPeriod"/>
            </a:pPr>
            <a:r>
              <a:rPr lang="en-US" baseline="0" dirty="0"/>
              <a:t>BE –</a:t>
            </a:r>
            <a:r>
              <a:rPr lang="bg-BG" baseline="0" dirty="0"/>
              <a:t> запитвания и манипулации към </a:t>
            </a:r>
            <a:r>
              <a:rPr lang="en-US" baseline="0" dirty="0"/>
              <a:t>RE</a:t>
            </a:r>
            <a:r>
              <a:rPr lang="bg-BG" baseline="0" dirty="0"/>
              <a:t> -</a:t>
            </a:r>
            <a:r>
              <a:rPr lang="en-US" baseline="0" dirty="0"/>
              <a:t> </a:t>
            </a:r>
            <a:r>
              <a:rPr lang="en-US" sz="1200" b="0" i="0" kern="1200" dirty="0">
                <a:solidFill>
                  <a:schemeClr val="tx1"/>
                </a:solidFill>
                <a:effectLst/>
                <a:latin typeface="+mn-lt"/>
                <a:ea typeface="+mn-ea"/>
                <a:cs typeface="+mn-cs"/>
              </a:rPr>
              <a:t>It’s a bridge between User Interface and Rendering Engine. It provides methods to initiate the loading of a URL and other actions like (reload, back and forward).</a:t>
            </a:r>
            <a:endParaRPr lang="en-US" baseline="0" dirty="0"/>
          </a:p>
          <a:p>
            <a:pPr marL="228600" indent="-228600">
              <a:buAutoNum type="arabicPeriod"/>
            </a:pPr>
            <a:r>
              <a:rPr lang="en-US" baseline="0" dirty="0"/>
              <a:t>RE – </a:t>
            </a:r>
            <a:r>
              <a:rPr lang="bg-BG" baseline="0" dirty="0"/>
              <a:t>отговорен за показването на изисканото съдържание. – </a:t>
            </a:r>
            <a:r>
              <a:rPr lang="en-US" baseline="0" dirty="0"/>
              <a:t>request HTML – </a:t>
            </a:r>
            <a:r>
              <a:rPr lang="bg-BG" baseline="0" dirty="0"/>
              <a:t>парсване на </a:t>
            </a:r>
            <a:r>
              <a:rPr lang="en-US" baseline="0" dirty="0"/>
              <a:t>HTML &amp; CSS </a:t>
            </a:r>
            <a:r>
              <a:rPr lang="bg-BG" baseline="0" dirty="0"/>
              <a:t>и дисплейване на парснатото : )</a:t>
            </a:r>
          </a:p>
          <a:p>
            <a:pPr marL="228600" indent="-228600">
              <a:buAutoNum type="arabicPeriod"/>
            </a:pPr>
            <a:r>
              <a:rPr lang="en-US" baseline="0" dirty="0"/>
              <a:t>Network – calls like mentioned HTTP </a:t>
            </a:r>
            <a:r>
              <a:rPr lang="en-US" baseline="0" dirty="0" err="1"/>
              <a:t>reqs</a:t>
            </a:r>
            <a:r>
              <a:rPr lang="en-US" baseline="0" dirty="0"/>
              <a:t>.</a:t>
            </a:r>
          </a:p>
          <a:p>
            <a:pPr marL="228600" indent="-228600">
              <a:buAutoNum type="arabicPeriod"/>
            </a:pPr>
            <a:r>
              <a:rPr lang="en-US" baseline="0" dirty="0"/>
              <a:t>UI BE – basic elements/</a:t>
            </a:r>
            <a:r>
              <a:rPr lang="en-US" baseline="0" dirty="0" err="1"/>
              <a:t>ensamles</a:t>
            </a:r>
            <a:r>
              <a:rPr lang="en-US" baseline="0" dirty="0"/>
              <a:t> – </a:t>
            </a:r>
            <a:r>
              <a:rPr lang="en-US" baseline="0" dirty="0" err="1"/>
              <a:t>combobox</a:t>
            </a:r>
            <a:r>
              <a:rPr lang="en-US" baseline="0" dirty="0"/>
              <a:t>/windows/ generic interface. </a:t>
            </a:r>
            <a:r>
              <a:rPr lang="en-US" sz="1200" b="0" i="0" kern="1200" dirty="0">
                <a:solidFill>
                  <a:schemeClr val="tx1"/>
                </a:solidFill>
                <a:effectLst/>
                <a:latin typeface="+mn-lt"/>
                <a:ea typeface="+mn-ea"/>
                <a:cs typeface="+mn-cs"/>
              </a:rPr>
              <a:t>Underneath it uses the operating system user interface methods.</a:t>
            </a:r>
          </a:p>
          <a:p>
            <a:pPr marL="228600" indent="-228600">
              <a:buAutoNum type="arabicPeriod"/>
            </a:pPr>
            <a:r>
              <a:rPr lang="en-US" sz="1200" b="0" i="0" kern="1200" baseline="0" dirty="0">
                <a:solidFill>
                  <a:schemeClr val="tx1"/>
                </a:solidFill>
                <a:effectLst/>
                <a:latin typeface="+mn-lt"/>
                <a:ea typeface="+mn-ea"/>
                <a:cs typeface="+mn-cs"/>
              </a:rPr>
              <a:t>JS interpreter – parse and execute JS Code</a:t>
            </a:r>
          </a:p>
          <a:p>
            <a:pPr marL="228600" indent="-228600">
              <a:buAutoNum type="arabicPeriod"/>
            </a:pPr>
            <a:r>
              <a:rPr lang="en-US" sz="1200" b="0" i="0" kern="1200" baseline="0" dirty="0">
                <a:solidFill>
                  <a:schemeClr val="tx1"/>
                </a:solidFill>
                <a:effectLst/>
                <a:latin typeface="+mn-lt"/>
                <a:ea typeface="+mn-ea"/>
                <a:cs typeface="+mn-cs"/>
              </a:rPr>
              <a:t>Data storage- </a:t>
            </a:r>
            <a:r>
              <a:rPr lang="en-US" sz="1200" b="0" i="0" kern="1200" dirty="0">
                <a:solidFill>
                  <a:schemeClr val="tx1"/>
                </a:solidFill>
                <a:effectLst/>
                <a:latin typeface="+mn-lt"/>
                <a:ea typeface="+mn-ea"/>
                <a:cs typeface="+mn-cs"/>
              </a:rPr>
              <a:t> browser needs to save all sorts of data on the hard disk, for examples, cookies. The new HTML specification (HTML5) defines 'web database' which is a complete (although light) database in the browser.</a:t>
            </a:r>
            <a:endParaRPr lang="bg-BG" baseline="0" dirty="0"/>
          </a:p>
          <a:p>
            <a:endParaRPr lang="en-US" dirty="0"/>
          </a:p>
          <a:p>
            <a:endParaRPr lang="en-US" dirty="0"/>
          </a:p>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7</a:t>
            </a:fld>
            <a:endParaRPr lang="en-US"/>
          </a:p>
        </p:txBody>
      </p:sp>
    </p:spTree>
    <p:extLst>
      <p:ext uri="{BB962C8B-B14F-4D97-AF65-F5344CB8AC3E}">
        <p14:creationId xmlns:p14="http://schemas.microsoft.com/office/powerpoint/2010/main" val="306170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https://medium.com/@ramsunvtech/behind-browser-basics-part-1-b733e9f3c0e6</a:t>
            </a:r>
            <a:r>
              <a:rPr lang="bg-BG" baseline="0" dirty="0"/>
              <a:t>  </a:t>
            </a:r>
            <a:endParaRPr lang="en-US" baseline="0" dirty="0"/>
          </a:p>
          <a:p>
            <a:r>
              <a:rPr lang="en-US" dirty="0"/>
              <a:t>https://hacks.mozilla.org/2017/05/quantum-up-close-what-is-a-browser-engine/</a:t>
            </a:r>
          </a:p>
          <a:p>
            <a:endParaRPr lang="en-US" dirty="0"/>
          </a:p>
          <a:p>
            <a:endParaRPr lang="en-US" dirty="0"/>
          </a:p>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8</a:t>
            </a:fld>
            <a:endParaRPr lang="en-US"/>
          </a:p>
        </p:txBody>
      </p:sp>
    </p:spTree>
    <p:extLst>
      <p:ext uri="{BB962C8B-B14F-4D97-AF65-F5344CB8AC3E}">
        <p14:creationId xmlns:p14="http://schemas.microsoft.com/office/powerpoint/2010/main" val="2256810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t>
            </a:r>
            <a:r>
              <a:rPr lang="en-US" baseline="0" dirty="0"/>
              <a:t> </a:t>
            </a:r>
            <a:r>
              <a:rPr lang="bg-BG" baseline="0" dirty="0"/>
              <a:t>може да се ползва вместо по-ограничен редактор, но в някои случаи това е като да си отвориш бира с моторна резачка : )</a:t>
            </a:r>
            <a:endParaRPr lang="en-US" baseline="0" dirty="0"/>
          </a:p>
          <a:p>
            <a:endParaRPr lang="en-US" baseline="0" dirty="0"/>
          </a:p>
          <a:p>
            <a:r>
              <a:rPr lang="en-US" baseline="0" dirty="0"/>
              <a:t>Install note pad ++</a:t>
            </a:r>
            <a:r>
              <a:rPr lang="bg-BG" baseline="0" dirty="0"/>
              <a:t>// </a:t>
            </a:r>
            <a:r>
              <a:rPr lang="en-GB" baseline="0" dirty="0"/>
              <a:t>VS Code</a:t>
            </a:r>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9</a:t>
            </a:fld>
            <a:endParaRPr lang="en-US"/>
          </a:p>
        </p:txBody>
      </p:sp>
    </p:spTree>
    <p:extLst>
      <p:ext uri="{BB962C8B-B14F-4D97-AF65-F5344CB8AC3E}">
        <p14:creationId xmlns:p14="http://schemas.microsoft.com/office/powerpoint/2010/main" val="186590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8C65C300-19CC-4360-A650-4F04F63F7B82}" type="slidenum">
              <a:rPr lang="en-US" smtClean="0"/>
              <a:t>11</a:t>
            </a:fld>
            <a:endParaRPr lang="en-US"/>
          </a:p>
        </p:txBody>
      </p:sp>
    </p:spTree>
    <p:extLst>
      <p:ext uri="{BB962C8B-B14F-4D97-AF65-F5344CB8AC3E}">
        <p14:creationId xmlns:p14="http://schemas.microsoft.com/office/powerpoint/2010/main" val="181928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E933C-7502-4F4D-819B-1376D681604C}"/>
              </a:ext>
            </a:extLst>
          </p:cNvPr>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10F970D-4C44-4675-AC1D-2452B2D10126}"/>
              </a:ext>
            </a:extLst>
          </p:cNvPr>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A0A371D-EDD3-49FB-A5E7-B8C2B4A743D0}"/>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5" name="Footer Placeholder 4">
            <a:extLst>
              <a:ext uri="{FF2B5EF4-FFF2-40B4-BE49-F238E27FC236}">
                <a16:creationId xmlns:a16="http://schemas.microsoft.com/office/drawing/2014/main" id="{A0DDBA1B-E053-4C8C-BCB6-32A726F7587A}"/>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027369A6-CA85-4F4E-9B7F-D58C297C3E2E}"/>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2938892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4AD-169E-43A5-B98F-253891EC83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3BA573-C352-46A1-A9D7-969987561C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A29C4-F0DF-473A-AF84-3572AB7211F5}"/>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5" name="Footer Placeholder 4">
            <a:extLst>
              <a:ext uri="{FF2B5EF4-FFF2-40B4-BE49-F238E27FC236}">
                <a16:creationId xmlns:a16="http://schemas.microsoft.com/office/drawing/2014/main" id="{99BCF1D9-AFA4-437D-A014-D039F746082A}"/>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477A2EBE-A687-45F8-8E43-CCF51EF8A7FE}"/>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986785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73D44B-91FC-4E46-AE45-86CE8E7B6EC0}"/>
              </a:ext>
            </a:extLst>
          </p:cNvPr>
          <p:cNvSpPr>
            <a:spLocks noGrp="1"/>
          </p:cNvSpPr>
          <p:nvPr>
            <p:ph type="title" orient="vert"/>
          </p:nvPr>
        </p:nvSpPr>
        <p:spPr>
          <a:xfrm>
            <a:off x="6543675" y="304271"/>
            <a:ext cx="1971675" cy="48431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C0A9D6-0319-40A3-9E6B-3B0EFA4D471C}"/>
              </a:ext>
            </a:extLst>
          </p:cNvPr>
          <p:cNvSpPr>
            <a:spLocks noGrp="1"/>
          </p:cNvSpPr>
          <p:nvPr>
            <p:ph type="body" orient="vert" idx="1"/>
          </p:nvPr>
        </p:nvSpPr>
        <p:spPr>
          <a:xfrm>
            <a:off x="628650"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4C1A50-5C87-467B-A7C4-6A0843C6AACE}"/>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5" name="Footer Placeholder 4">
            <a:extLst>
              <a:ext uri="{FF2B5EF4-FFF2-40B4-BE49-F238E27FC236}">
                <a16:creationId xmlns:a16="http://schemas.microsoft.com/office/drawing/2014/main" id="{A7DBC687-7231-499D-8C04-D28756B3552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D2E55FB4-382C-4E6C-BBCE-22AE7988668F}"/>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351066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ACE3-ABA5-497F-B402-8DC42C9D0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F1BAC3-966A-4323-B970-65C29C5C4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EECC1-969E-4374-A0DD-07E2D200FACB}"/>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5" name="Footer Placeholder 4">
            <a:extLst>
              <a:ext uri="{FF2B5EF4-FFF2-40B4-BE49-F238E27FC236}">
                <a16:creationId xmlns:a16="http://schemas.microsoft.com/office/drawing/2014/main" id="{63AA7379-2F0D-4A22-9D95-496969919E1D}"/>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E7A7ADAC-87AE-4D25-8BAD-B49421DF4232}"/>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2784806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FEC6-6106-46A3-8A0C-60F10327B5FC}"/>
              </a:ext>
            </a:extLst>
          </p:cNvPr>
          <p:cNvSpPr>
            <a:spLocks noGrp="1"/>
          </p:cNvSpPr>
          <p:nvPr>
            <p:ph type="title"/>
          </p:nvPr>
        </p:nvSpPr>
        <p:spPr>
          <a:xfrm>
            <a:off x="623888" y="1424782"/>
            <a:ext cx="7886700" cy="2377281"/>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0A98B17-A0BB-40E9-83F6-2E40901B69AA}"/>
              </a:ext>
            </a:extLst>
          </p:cNvPr>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3A77B6-F3A8-4FFC-8BD6-A296315587C4}"/>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5" name="Footer Placeholder 4">
            <a:extLst>
              <a:ext uri="{FF2B5EF4-FFF2-40B4-BE49-F238E27FC236}">
                <a16:creationId xmlns:a16="http://schemas.microsoft.com/office/drawing/2014/main" id="{D5AF541E-40C5-4DF5-9AA4-FFCA11673B6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ECF717A8-6EFF-40A3-985A-8490714C44F2}"/>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2442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55F1-3114-49B5-9D34-27437253BD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8F6BF2-AF0B-49F5-A1C8-5CB2F790A952}"/>
              </a:ext>
            </a:extLst>
          </p:cNvPr>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3D1C98-6F43-458F-B026-1488F7958B55}"/>
              </a:ext>
            </a:extLst>
          </p:cNvPr>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D004A0-CB96-4E21-A678-39C37D814ED2}"/>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6" name="Footer Placeholder 5">
            <a:extLst>
              <a:ext uri="{FF2B5EF4-FFF2-40B4-BE49-F238E27FC236}">
                <a16:creationId xmlns:a16="http://schemas.microsoft.com/office/drawing/2014/main" id="{4E3D6B65-1FD8-42A4-981A-749270DB698C}"/>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B13C0180-9791-4ADE-AC70-BBFA48C7D2AC}"/>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69651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678D-06CA-4FEF-AD6D-A6D964F953D0}"/>
              </a:ext>
            </a:extLst>
          </p:cNvPr>
          <p:cNvSpPr>
            <a:spLocks noGrp="1"/>
          </p:cNvSpPr>
          <p:nvPr>
            <p:ph type="title"/>
          </p:nvPr>
        </p:nvSpPr>
        <p:spPr>
          <a:xfrm>
            <a:off x="629841" y="304271"/>
            <a:ext cx="7886700" cy="110463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38CE19-F3D8-438D-B282-EEB9C3534D11}"/>
              </a:ext>
            </a:extLst>
          </p:cNvPr>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8FC17B3B-DE24-4C27-AE02-BD9B025826D5}"/>
              </a:ext>
            </a:extLst>
          </p:cNvPr>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7DADFA-C86F-45C1-9080-2C819119E0E0}"/>
              </a:ext>
            </a:extLst>
          </p:cNvPr>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C610FA5-BA5C-4015-9938-75250F24805A}"/>
              </a:ext>
            </a:extLst>
          </p:cNvPr>
          <p:cNvSpPr>
            <a:spLocks noGrp="1"/>
          </p:cNvSpPr>
          <p:nvPr>
            <p:ph sz="quarter" idx="4"/>
          </p:nvPr>
        </p:nvSpPr>
        <p:spPr>
          <a:xfrm>
            <a:off x="4629150"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9F4F8-4FA0-4CA7-83CF-68B226751271}"/>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8" name="Footer Placeholder 7">
            <a:extLst>
              <a:ext uri="{FF2B5EF4-FFF2-40B4-BE49-F238E27FC236}">
                <a16:creationId xmlns:a16="http://schemas.microsoft.com/office/drawing/2014/main" id="{E59F1EEA-F77A-4867-B273-1F987A3112FD}"/>
              </a:ext>
            </a:extLst>
          </p:cNvPr>
          <p:cNvSpPr>
            <a:spLocks noGrp="1"/>
          </p:cNvSpPr>
          <p:nvPr>
            <p:ph type="ftr" sz="quarter" idx="11"/>
          </p:nvPr>
        </p:nvSpPr>
        <p:spPr/>
        <p:txBody>
          <a:bodyPr/>
          <a:lstStyle/>
          <a:p>
            <a:endParaRPr lang="bg-BG"/>
          </a:p>
        </p:txBody>
      </p:sp>
      <p:sp>
        <p:nvSpPr>
          <p:cNvPr id="9" name="Slide Number Placeholder 8">
            <a:extLst>
              <a:ext uri="{FF2B5EF4-FFF2-40B4-BE49-F238E27FC236}">
                <a16:creationId xmlns:a16="http://schemas.microsoft.com/office/drawing/2014/main" id="{F472CA16-9CF3-4CCC-A83C-D9D3A44A4EFC}"/>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358693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BF20-E7FE-4C1F-B608-A6C42F078E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9DF095-00C9-4121-A228-191E21380CF3}"/>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4" name="Footer Placeholder 3">
            <a:extLst>
              <a:ext uri="{FF2B5EF4-FFF2-40B4-BE49-F238E27FC236}">
                <a16:creationId xmlns:a16="http://schemas.microsoft.com/office/drawing/2014/main" id="{357DFE8F-1202-47BA-9792-057A0666AEB8}"/>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C529FDE9-94C5-4215-A342-838337B73D0C}"/>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3985974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229D22-9E35-46EE-95EF-E9FF5BF2AA64}"/>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3" name="Footer Placeholder 2">
            <a:extLst>
              <a:ext uri="{FF2B5EF4-FFF2-40B4-BE49-F238E27FC236}">
                <a16:creationId xmlns:a16="http://schemas.microsoft.com/office/drawing/2014/main" id="{494B0981-6755-4D46-8493-5418DA11461F}"/>
              </a:ext>
            </a:extLst>
          </p:cNvPr>
          <p:cNvSpPr>
            <a:spLocks noGrp="1"/>
          </p:cNvSpPr>
          <p:nvPr>
            <p:ph type="ftr" sz="quarter" idx="11"/>
          </p:nvPr>
        </p:nvSpPr>
        <p:spPr/>
        <p:txBody>
          <a:bodyPr/>
          <a:lstStyle/>
          <a:p>
            <a:endParaRPr lang="bg-BG"/>
          </a:p>
        </p:txBody>
      </p:sp>
      <p:sp>
        <p:nvSpPr>
          <p:cNvPr id="4" name="Slide Number Placeholder 3">
            <a:extLst>
              <a:ext uri="{FF2B5EF4-FFF2-40B4-BE49-F238E27FC236}">
                <a16:creationId xmlns:a16="http://schemas.microsoft.com/office/drawing/2014/main" id="{6E733BF2-6C03-46BC-886C-809FAE448CF9}"/>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3915207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244E-0219-43C8-A462-B050AA4D8B61}"/>
              </a:ext>
            </a:extLst>
          </p:cNvPr>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BD5FA65-5CA4-463A-9653-0B8D95647016}"/>
              </a:ext>
            </a:extLst>
          </p:cNvPr>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81A1CD-C086-4BE4-834F-180F923D539B}"/>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F5A7BD2-BB30-43ED-B2E9-68F264A56E07}"/>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6" name="Footer Placeholder 5">
            <a:extLst>
              <a:ext uri="{FF2B5EF4-FFF2-40B4-BE49-F238E27FC236}">
                <a16:creationId xmlns:a16="http://schemas.microsoft.com/office/drawing/2014/main" id="{16972E9B-A662-4F9C-9FE8-1FE0FBDF811E}"/>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2FF2D642-3213-4582-B6A8-060F5A8C7F39}"/>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4134116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C7C6F-C4A2-46D6-A487-225B0FCADD7F}"/>
              </a:ext>
            </a:extLst>
          </p:cNvPr>
          <p:cNvSpPr>
            <a:spLocks noGrp="1"/>
          </p:cNvSpPr>
          <p:nvPr>
            <p:ph type="title"/>
          </p:nvPr>
        </p:nvSpPr>
        <p:spPr>
          <a:xfrm>
            <a:off x="629841" y="381000"/>
            <a:ext cx="2949178" cy="13335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5AB7E70-EBC2-402A-89FD-40654F189EC8}"/>
              </a:ext>
            </a:extLst>
          </p:cNvPr>
          <p:cNvSpPr>
            <a:spLocks noGrp="1"/>
          </p:cNvSpPr>
          <p:nvPr>
            <p:ph type="pic" idx="1"/>
          </p:nvPr>
        </p:nvSpPr>
        <p:spPr>
          <a:xfrm>
            <a:off x="3887391" y="822855"/>
            <a:ext cx="4629150" cy="406135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51F0FA0-5A0C-43E8-8135-3CEA1502760A}"/>
              </a:ext>
            </a:extLst>
          </p:cNvPr>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1092137-F02A-4210-BC94-6E446089DC5D}"/>
              </a:ext>
            </a:extLst>
          </p:cNvPr>
          <p:cNvSpPr>
            <a:spLocks noGrp="1"/>
          </p:cNvSpPr>
          <p:nvPr>
            <p:ph type="dt" sz="half" idx="10"/>
          </p:nvPr>
        </p:nvSpPr>
        <p:spPr/>
        <p:txBody>
          <a:bodyPr/>
          <a:lstStyle/>
          <a:p>
            <a:fld id="{C3092D70-B9B3-42E8-972A-1A494C668E52}" type="datetimeFigureOut">
              <a:rPr lang="bg-BG" smtClean="0"/>
              <a:t>21.2.2019 г.</a:t>
            </a:fld>
            <a:endParaRPr lang="bg-BG"/>
          </a:p>
        </p:txBody>
      </p:sp>
      <p:sp>
        <p:nvSpPr>
          <p:cNvPr id="6" name="Footer Placeholder 5">
            <a:extLst>
              <a:ext uri="{FF2B5EF4-FFF2-40B4-BE49-F238E27FC236}">
                <a16:creationId xmlns:a16="http://schemas.microsoft.com/office/drawing/2014/main" id="{D5440B88-271D-4CB6-89D9-8A4280A39E24}"/>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97359E73-3BF7-4DBB-8EDF-B328D926DDDB}"/>
              </a:ext>
            </a:extLst>
          </p:cNvPr>
          <p:cNvSpPr>
            <a:spLocks noGrp="1"/>
          </p:cNvSpPr>
          <p:nvPr>
            <p:ph type="sldNum" sz="quarter" idx="12"/>
          </p:nvPr>
        </p:nvSpPr>
        <p:spPr/>
        <p:txBody>
          <a:bodyPr/>
          <a:lstStyle/>
          <a:p>
            <a:fld id="{A3792969-1FC1-43A2-B66F-376AAC64ED85}" type="slidenum">
              <a:rPr lang="bg-BG" smtClean="0"/>
              <a:t>‹#›</a:t>
            </a:fld>
            <a:endParaRPr lang="bg-BG"/>
          </a:p>
        </p:txBody>
      </p:sp>
    </p:spTree>
    <p:extLst>
      <p:ext uri="{BB962C8B-B14F-4D97-AF65-F5344CB8AC3E}">
        <p14:creationId xmlns:p14="http://schemas.microsoft.com/office/powerpoint/2010/main" val="102587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E57163-5E5E-4024-B604-AEA9E8F6C339}"/>
              </a:ext>
            </a:extLst>
          </p:cNvPr>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B5B0FA-BCB3-430E-BA86-275B53648F4A}"/>
              </a:ext>
            </a:extLst>
          </p:cNvPr>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7461D-826C-4354-9110-58738FC38631}"/>
              </a:ext>
            </a:extLst>
          </p:cNvPr>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C3092D70-B9B3-42E8-972A-1A494C668E52}" type="datetimeFigureOut">
              <a:rPr lang="bg-BG" smtClean="0"/>
              <a:t>21.2.2019 г.</a:t>
            </a:fld>
            <a:endParaRPr lang="bg-BG"/>
          </a:p>
        </p:txBody>
      </p:sp>
      <p:sp>
        <p:nvSpPr>
          <p:cNvPr id="5" name="Footer Placeholder 4">
            <a:extLst>
              <a:ext uri="{FF2B5EF4-FFF2-40B4-BE49-F238E27FC236}">
                <a16:creationId xmlns:a16="http://schemas.microsoft.com/office/drawing/2014/main" id="{85B3AA24-6BFD-4CC2-B305-AD5B64DBDC7C}"/>
              </a:ext>
            </a:extLst>
          </p:cNvPr>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bg-BG"/>
          </a:p>
        </p:txBody>
      </p:sp>
      <p:sp>
        <p:nvSpPr>
          <p:cNvPr id="6" name="Slide Number Placeholder 5">
            <a:extLst>
              <a:ext uri="{FF2B5EF4-FFF2-40B4-BE49-F238E27FC236}">
                <a16:creationId xmlns:a16="http://schemas.microsoft.com/office/drawing/2014/main" id="{A4413ACE-E4D9-40D6-9282-7A6BF98C1EF8}"/>
              </a:ext>
            </a:extLst>
          </p:cNvPr>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A3792969-1FC1-43A2-B66F-376AAC64ED85}" type="slidenum">
              <a:rPr lang="bg-BG" smtClean="0"/>
              <a:t>‹#›</a:t>
            </a:fld>
            <a:endParaRPr lang="bg-BG"/>
          </a:p>
        </p:txBody>
      </p:sp>
    </p:spTree>
    <p:extLst>
      <p:ext uri="{BB962C8B-B14F-4D97-AF65-F5344CB8AC3E}">
        <p14:creationId xmlns:p14="http://schemas.microsoft.com/office/powerpoint/2010/main" val="3560423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tylus-lang.com/" TargetMode="External"/><Relationship Id="rId5" Type="http://schemas.openxmlformats.org/officeDocument/2006/relationships/hyperlink" Target="http://lesscss.org/usage/" TargetMode="External"/><Relationship Id="rId4" Type="http://schemas.openxmlformats.org/officeDocument/2006/relationships/hyperlink" Target="http://sass-lang.com/" TargetMode="External"/><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validator.w3.org/" TargetMode="External"/><Relationship Id="rId4" Type="http://schemas.openxmlformats.org/officeDocument/2006/relationships/hyperlink" Target="https://www.w3.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w3schools.com/tags/att_input_type.asp" TargetMode="External"/><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jsfiddle.net/" TargetMode="External"/><Relationship Id="rId3" Type="http://schemas.openxmlformats.org/officeDocument/2006/relationships/image" Target="../media/image2.png"/><Relationship Id="rId7" Type="http://schemas.openxmlformats.org/officeDocument/2006/relationships/hyperlink" Target="https://stackoverflow.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 TargetMode="External"/><Relationship Id="rId10" Type="http://schemas.openxmlformats.org/officeDocument/2006/relationships/hyperlink" Target="https://www.lipsum.com/" TargetMode="External"/><Relationship Id="rId4" Type="http://schemas.openxmlformats.org/officeDocument/2006/relationships/hyperlink" Target="https://www.w3schools.com/" TargetMode="External"/><Relationship Id="rId9" Type="http://schemas.openxmlformats.org/officeDocument/2006/relationships/hyperlink" Target="https://thimble.mozilla.org/en-G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5.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hyperlink" Target="https://www.visualstudio.com/vs/" TargetMode="External"/><Relationship Id="rId13" Type="http://schemas.openxmlformats.org/officeDocument/2006/relationships/hyperlink" Target="https://code.visualstudio.com/" TargetMode="External"/><Relationship Id="rId3" Type="http://schemas.openxmlformats.org/officeDocument/2006/relationships/image" Target="../media/image2.png"/><Relationship Id="rId7" Type="http://schemas.openxmlformats.org/officeDocument/2006/relationships/image" Target="../media/image25.png"/><Relationship Id="rId12"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www.jetbrains.com/idea/" TargetMode="External"/><Relationship Id="rId11" Type="http://schemas.openxmlformats.org/officeDocument/2006/relationships/hyperlink" Target="https://notepad-plus-plus.org/" TargetMode="External"/><Relationship Id="rId5" Type="http://schemas.openxmlformats.org/officeDocument/2006/relationships/image" Target="../media/image24.png"/><Relationship Id="rId15" Type="http://schemas.openxmlformats.org/officeDocument/2006/relationships/image" Target="../media/image29.svg"/><Relationship Id="rId10" Type="http://schemas.openxmlformats.org/officeDocument/2006/relationships/image" Target="../media/image26.png"/><Relationship Id="rId4" Type="http://schemas.openxmlformats.org/officeDocument/2006/relationships/hyperlink" Target="https://www.eclipse.org/ide/" TargetMode="External"/><Relationship Id="rId9" Type="http://schemas.openxmlformats.org/officeDocument/2006/relationships/hyperlink" Target="https://www.sublimetext.com/" TargetMode="External"/><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958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D3B3E3-C36E-451E-B900-06DEF99AF220}"/>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639E44-BB18-4666-A4E5-3CA57DE61574}"/>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5B8D14-6C18-4FD4-A94B-27502EFC410E}"/>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76ADD15-AF2C-447B-AC70-09E2BD4E1478}"/>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Браузъри</a:t>
            </a:r>
            <a:r>
              <a:rPr lang="en-US" sz="1200" b="1" dirty="0">
                <a:solidFill>
                  <a:schemeClr val="bg1"/>
                </a:solidFill>
              </a:rPr>
              <a:t> </a:t>
            </a:r>
            <a:r>
              <a:rPr lang="bg-BG" sz="1200" b="1" dirty="0">
                <a:solidFill>
                  <a:schemeClr val="bg1"/>
                </a:solidFill>
              </a:rPr>
              <a:t>и</a:t>
            </a:r>
            <a:r>
              <a:rPr lang="en-US" sz="1200" b="1" dirty="0">
                <a:solidFill>
                  <a:schemeClr val="bg1"/>
                </a:solidFill>
              </a:rPr>
              <a:t> ‘dev tools’</a:t>
            </a:r>
            <a:endParaRPr lang="bg-BG" sz="1200" b="1" dirty="0">
              <a:solidFill>
                <a:schemeClr val="bg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D824A7D-61D9-45CB-9956-3710C1650B65}"/>
                  </a:ext>
                </a:extLst>
              </p:cNvPr>
              <p:cNvSpPr txBox="1"/>
              <p:nvPr/>
            </p:nvSpPr>
            <p:spPr>
              <a:xfrm>
                <a:off x="467544" y="697260"/>
                <a:ext cx="8280920" cy="954107"/>
              </a:xfrm>
              <a:prstGeom prst="rect">
                <a:avLst/>
              </a:prstGeom>
              <a:noFill/>
            </p:spPr>
            <p:txBody>
              <a:bodyPr wrap="square" rtlCol="0">
                <a:spAutoFit/>
              </a:bodyPr>
              <a:lstStyle/>
              <a:p>
                <a:r>
                  <a:rPr lang="bg-BG" sz="1400" dirty="0">
                    <a:solidFill>
                      <a:schemeClr val="tx1">
                        <a:lumMod val="75000"/>
                        <a:lumOff val="25000"/>
                      </a:schemeClr>
                    </a:solidFill>
                  </a:rPr>
                  <a:t>Всеки един </a:t>
                </a:r>
                <a14:m>
                  <m:oMath xmlns:m="http://schemas.openxmlformats.org/officeDocument/2006/math">
                    <m:sSup>
                      <m:sSupPr>
                        <m:ctrlPr>
                          <a:rPr lang="bg-BG" sz="1400" i="1" smtClean="0">
                            <a:solidFill>
                              <a:schemeClr val="tx1">
                                <a:lumMod val="75000"/>
                                <a:lumOff val="25000"/>
                              </a:schemeClr>
                            </a:solidFill>
                            <a:latin typeface="Cambria Math" panose="02040503050406030204" pitchFamily="18" charset="0"/>
                          </a:rPr>
                        </m:ctrlPr>
                      </m:sSupPr>
                      <m:e>
                        <m:r>
                          <m:rPr>
                            <m:nor/>
                          </m:rPr>
                          <a:rPr lang="bg-BG" sz="1400" dirty="0">
                            <a:solidFill>
                              <a:schemeClr val="tx1">
                                <a:lumMod val="75000"/>
                                <a:lumOff val="25000"/>
                              </a:schemeClr>
                            </a:solidFill>
                          </a:rPr>
                          <m:t>браузър</m:t>
                        </m:r>
                      </m:e>
                      <m:sup>
                        <m:r>
                          <a:rPr lang="en-US" sz="1400" b="0" i="1" smtClean="0">
                            <a:solidFill>
                              <a:schemeClr val="tx1">
                                <a:lumMod val="75000"/>
                                <a:lumOff val="25000"/>
                              </a:schemeClr>
                            </a:solidFill>
                            <a:latin typeface="Cambria Math" panose="02040503050406030204" pitchFamily="18" charset="0"/>
                          </a:rPr>
                          <m:t>∗</m:t>
                        </m:r>
                      </m:sup>
                    </m:sSup>
                  </m:oMath>
                </a14:m>
                <a:r>
                  <a:rPr lang="en-US" sz="1400" dirty="0">
                    <a:solidFill>
                      <a:schemeClr val="tx1">
                        <a:lumMod val="75000"/>
                        <a:lumOff val="25000"/>
                      </a:schemeClr>
                    </a:solidFill>
                  </a:rPr>
                  <a:t> </a:t>
                </a:r>
                <a:r>
                  <a:rPr lang="bg-BG" sz="1400" dirty="0">
                    <a:solidFill>
                      <a:schemeClr val="tx1">
                        <a:lumMod val="75000"/>
                        <a:lumOff val="25000"/>
                      </a:schemeClr>
                    </a:solidFill>
                  </a:rPr>
                  <a:t>за десктоп операционни системи, има вграден „</a:t>
                </a:r>
                <a:r>
                  <a:rPr lang="en-US" sz="1400" dirty="0">
                    <a:solidFill>
                      <a:schemeClr val="tx1">
                        <a:lumMod val="75000"/>
                        <a:lumOff val="25000"/>
                      </a:schemeClr>
                    </a:solidFill>
                  </a:rPr>
                  <a:t>dev tools</a:t>
                </a:r>
                <a:r>
                  <a:rPr lang="bg-BG" sz="1400" dirty="0">
                    <a:solidFill>
                      <a:schemeClr val="tx1">
                        <a:lumMod val="75000"/>
                        <a:lumOff val="25000"/>
                      </a:schemeClr>
                    </a:solidFill>
                  </a:rPr>
                  <a:t>“ или с пълното му име „</a:t>
                </a:r>
                <a:r>
                  <a:rPr lang="en-US" sz="1400" dirty="0">
                    <a:solidFill>
                      <a:schemeClr val="tx1">
                        <a:lumMod val="75000"/>
                        <a:lumOff val="25000"/>
                      </a:schemeClr>
                    </a:solidFill>
                  </a:rPr>
                  <a:t>developer tools</a:t>
                </a:r>
                <a:r>
                  <a:rPr lang="bg-BG" sz="1400" dirty="0">
                    <a:solidFill>
                      <a:schemeClr val="tx1">
                        <a:lumMod val="75000"/>
                        <a:lumOff val="25000"/>
                      </a:schemeClr>
                    </a:solidFill>
                  </a:rPr>
                  <a:t>“</a:t>
                </a:r>
                <a:r>
                  <a:rPr lang="en-US" sz="1400" dirty="0">
                    <a:solidFill>
                      <a:schemeClr val="tx1">
                        <a:lumMod val="75000"/>
                        <a:lumOff val="25000"/>
                      </a:schemeClr>
                    </a:solidFill>
                  </a:rPr>
                  <a:t>. </a:t>
                </a:r>
                <a:r>
                  <a:rPr lang="bg-BG" sz="1400" dirty="0">
                    <a:solidFill>
                      <a:schemeClr val="tx1">
                        <a:lumMod val="75000"/>
                        <a:lumOff val="25000"/>
                      </a:schemeClr>
                    </a:solidFill>
                  </a:rPr>
                  <a:t>Това са набор от инструменти, които ще ви помогнат да изследвате моментното състояние на страницата, както и да проверявате редица параметри свързани със работата на даден сайт/страница/приложение.</a:t>
                </a:r>
                <a:endParaRPr lang="en-US" sz="1400" dirty="0">
                  <a:solidFill>
                    <a:schemeClr val="tx1">
                      <a:lumMod val="75000"/>
                      <a:lumOff val="25000"/>
                    </a:schemeClr>
                  </a:solidFill>
                </a:endParaRPr>
              </a:p>
            </p:txBody>
          </p:sp>
        </mc:Choice>
        <mc:Fallback xmlns="">
          <p:sp>
            <p:nvSpPr>
              <p:cNvPr id="10" name="TextBox 9">
                <a:extLst>
                  <a:ext uri="{FF2B5EF4-FFF2-40B4-BE49-F238E27FC236}">
                    <a16:creationId xmlns="" xmlns:a16="http://schemas.microsoft.com/office/drawing/2014/main" xmlns:a14="http://schemas.microsoft.com/office/drawing/2010/main" id="{ED824A7D-61D9-45CB-9956-3710C1650B65}"/>
                  </a:ext>
                </a:extLst>
              </p:cNvPr>
              <p:cNvSpPr txBox="1">
                <a:spLocks noRot="1" noChangeAspect="1" noMove="1" noResize="1" noEditPoints="1" noAdjustHandles="1" noChangeArrowheads="1" noChangeShapeType="1" noTextEdit="1"/>
              </p:cNvSpPr>
              <p:nvPr/>
            </p:nvSpPr>
            <p:spPr>
              <a:xfrm>
                <a:off x="467544" y="697260"/>
                <a:ext cx="8280920" cy="954107"/>
              </a:xfrm>
              <a:prstGeom prst="rect">
                <a:avLst/>
              </a:prstGeom>
              <a:blipFill rotWithShape="0">
                <a:blip r:embed="rId3"/>
                <a:stretch>
                  <a:fillRect l="-221" t="-637" b="-5732"/>
                </a:stretch>
              </a:blipFill>
            </p:spPr>
            <p:txBody>
              <a:bodyPr/>
              <a:lstStyle/>
              <a:p>
                <a:r>
                  <a:rPr lang="bg-BG">
                    <a:noFill/>
                  </a:rPr>
                  <a:t> </a:t>
                </a:r>
              </a:p>
            </p:txBody>
          </p:sp>
        </mc:Fallback>
      </mc:AlternateContent>
      <p:pic>
        <p:nvPicPr>
          <p:cNvPr id="2" name="Picture 1">
            <a:extLst>
              <a:ext uri="{FF2B5EF4-FFF2-40B4-BE49-F238E27FC236}">
                <a16:creationId xmlns:a16="http://schemas.microsoft.com/office/drawing/2014/main" id="{3DA9FDE9-B0D5-44B8-B2A4-DD3733DC468C}"/>
              </a:ext>
            </a:extLst>
          </p:cNvPr>
          <p:cNvPicPr>
            <a:picLocks noChangeAspect="1"/>
          </p:cNvPicPr>
          <p:nvPr/>
        </p:nvPicPr>
        <p:blipFill>
          <a:blip r:embed="rId4"/>
          <a:stretch>
            <a:fillRect/>
          </a:stretch>
        </p:blipFill>
        <p:spPr>
          <a:xfrm>
            <a:off x="1850133" y="1737578"/>
            <a:ext cx="5238328" cy="2833910"/>
          </a:xfrm>
          <a:prstGeom prst="rect">
            <a:avLst/>
          </a:prstGeom>
        </p:spPr>
      </p:pic>
      <p:sp>
        <p:nvSpPr>
          <p:cNvPr id="12" name="TextBox 11">
            <a:extLst>
              <a:ext uri="{FF2B5EF4-FFF2-40B4-BE49-F238E27FC236}">
                <a16:creationId xmlns:a16="http://schemas.microsoft.com/office/drawing/2014/main" id="{FE5F5F37-F4D2-4AC5-A53B-8F5DCE0EBC27}"/>
              </a:ext>
            </a:extLst>
          </p:cNvPr>
          <p:cNvSpPr txBox="1"/>
          <p:nvPr/>
        </p:nvSpPr>
        <p:spPr>
          <a:xfrm>
            <a:off x="467544" y="4657700"/>
            <a:ext cx="8424936" cy="261610"/>
          </a:xfrm>
          <a:prstGeom prst="rect">
            <a:avLst/>
          </a:prstGeom>
          <a:noFill/>
        </p:spPr>
        <p:txBody>
          <a:bodyPr wrap="square" rtlCol="0">
            <a:spAutoFit/>
          </a:bodyPr>
          <a:lstStyle/>
          <a:p>
            <a:r>
              <a:rPr lang="en-US" sz="1100" dirty="0">
                <a:solidFill>
                  <a:schemeClr val="tx1">
                    <a:lumMod val="65000"/>
                    <a:lumOff val="35000"/>
                  </a:schemeClr>
                </a:solidFill>
              </a:rPr>
              <a:t>* Internet Explorer 7 </a:t>
            </a:r>
            <a:r>
              <a:rPr lang="bg-BG" sz="1100" dirty="0">
                <a:solidFill>
                  <a:schemeClr val="tx1">
                    <a:lumMod val="65000"/>
                    <a:lumOff val="35000"/>
                  </a:schemeClr>
                </a:solidFill>
              </a:rPr>
              <a:t>и по-старите му версии, нямат </a:t>
            </a:r>
            <a:r>
              <a:rPr lang="en-US" sz="1100" dirty="0">
                <a:solidFill>
                  <a:schemeClr val="tx1">
                    <a:lumMod val="65000"/>
                    <a:lumOff val="35000"/>
                  </a:schemeClr>
                </a:solidFill>
              </a:rPr>
              <a:t>dev tools. </a:t>
            </a:r>
            <a:r>
              <a:rPr lang="bg-BG" sz="1100" dirty="0">
                <a:solidFill>
                  <a:schemeClr val="tx1">
                    <a:lumMod val="65000"/>
                    <a:lumOff val="35000"/>
                  </a:schemeClr>
                </a:solidFill>
              </a:rPr>
              <a:t>Там се разчита основно на …. проби и грешки</a:t>
            </a:r>
            <a:endParaRPr lang="en-US" sz="1100" dirty="0">
              <a:solidFill>
                <a:schemeClr val="tx1">
                  <a:lumMod val="65000"/>
                  <a:lumOff val="35000"/>
                </a:schemeClr>
              </a:solidFill>
            </a:endParaRPr>
          </a:p>
        </p:txBody>
      </p:sp>
    </p:spTree>
    <p:extLst>
      <p:ext uri="{BB962C8B-B14F-4D97-AF65-F5344CB8AC3E}">
        <p14:creationId xmlns:p14="http://schemas.microsoft.com/office/powerpoint/2010/main" val="86686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F7D966-0682-41E2-BF40-5981451329B6}"/>
              </a:ext>
            </a:extLst>
          </p:cNvPr>
          <p:cNvSpPr/>
          <p:nvPr/>
        </p:nvSpPr>
        <p:spPr>
          <a:xfrm>
            <a:off x="7246097" y="0"/>
            <a:ext cx="1897904"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32BCA95-4AC9-4846-9F98-AEA90127901D}"/>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5E1451-B1F6-45EB-9F18-7CB7B7F8C488}"/>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91B6DD4F-650A-4496-AE82-4294AD51FC6B}"/>
              </a:ext>
            </a:extLst>
          </p:cNvPr>
          <p:cNvSpPr txBox="1"/>
          <p:nvPr/>
        </p:nvSpPr>
        <p:spPr>
          <a:xfrm>
            <a:off x="7213191" y="45606"/>
            <a:ext cx="1897904" cy="276999"/>
          </a:xfrm>
          <a:prstGeom prst="rect">
            <a:avLst/>
          </a:prstGeom>
          <a:noFill/>
        </p:spPr>
        <p:txBody>
          <a:bodyPr wrap="square" rtlCol="0">
            <a:spAutoFit/>
          </a:bodyPr>
          <a:lstStyle/>
          <a:p>
            <a:pPr algn="r"/>
            <a:r>
              <a:rPr lang="bg-BG" sz="1200" b="1" dirty="0">
                <a:solidFill>
                  <a:schemeClr val="bg1"/>
                </a:solidFill>
              </a:rPr>
              <a:t>Основни </a:t>
            </a:r>
            <a:r>
              <a:rPr lang="en-US" sz="1200" b="1" dirty="0">
                <a:solidFill>
                  <a:schemeClr val="bg1"/>
                </a:solidFill>
              </a:rPr>
              <a:t>web </a:t>
            </a:r>
            <a:r>
              <a:rPr lang="bg-BG" sz="1200" b="1" dirty="0">
                <a:solidFill>
                  <a:schemeClr val="bg1"/>
                </a:solidFill>
              </a:rPr>
              <a:t>технологии</a:t>
            </a:r>
          </a:p>
        </p:txBody>
      </p:sp>
      <p:sp>
        <p:nvSpPr>
          <p:cNvPr id="6" name="TextBox 5">
            <a:extLst>
              <a:ext uri="{FF2B5EF4-FFF2-40B4-BE49-F238E27FC236}">
                <a16:creationId xmlns:a16="http://schemas.microsoft.com/office/drawing/2014/main" id="{C2DBA0CA-306A-4F3C-B187-35843375CB08}"/>
              </a:ext>
            </a:extLst>
          </p:cNvPr>
          <p:cNvSpPr txBox="1"/>
          <p:nvPr/>
        </p:nvSpPr>
        <p:spPr>
          <a:xfrm>
            <a:off x="395536" y="825362"/>
            <a:ext cx="6422592" cy="369332"/>
          </a:xfrm>
          <a:prstGeom prst="rect">
            <a:avLst/>
          </a:prstGeom>
          <a:noFill/>
        </p:spPr>
        <p:txBody>
          <a:bodyPr wrap="none" rtlCol="0">
            <a:spAutoFit/>
          </a:bodyPr>
          <a:lstStyle/>
          <a:p>
            <a:r>
              <a:rPr lang="bg-BG" dirty="0">
                <a:solidFill>
                  <a:schemeClr val="tx1">
                    <a:lumMod val="65000"/>
                    <a:lumOff val="35000"/>
                  </a:schemeClr>
                </a:solidFill>
              </a:rPr>
              <a:t>Основни </a:t>
            </a:r>
            <a:r>
              <a:rPr lang="en-US" dirty="0">
                <a:solidFill>
                  <a:schemeClr val="tx1">
                    <a:lumMod val="65000"/>
                    <a:lumOff val="35000"/>
                  </a:schemeClr>
                </a:solidFill>
              </a:rPr>
              <a:t>web </a:t>
            </a:r>
            <a:r>
              <a:rPr lang="bg-BG" dirty="0">
                <a:solidFill>
                  <a:schemeClr val="tx1">
                    <a:lumMod val="65000"/>
                    <a:lumOff val="35000"/>
                  </a:schemeClr>
                </a:solidFill>
              </a:rPr>
              <a:t>технологии, обвързани със </a:t>
            </a:r>
            <a:r>
              <a:rPr lang="en-US" dirty="0">
                <a:solidFill>
                  <a:schemeClr val="tx1">
                    <a:lumMod val="65000"/>
                    <a:lumOff val="35000"/>
                  </a:schemeClr>
                </a:solidFill>
              </a:rPr>
              <a:t>front-end development</a:t>
            </a:r>
          </a:p>
        </p:txBody>
      </p:sp>
      <p:sp>
        <p:nvSpPr>
          <p:cNvPr id="7" name="TextBox 6">
            <a:extLst>
              <a:ext uri="{FF2B5EF4-FFF2-40B4-BE49-F238E27FC236}">
                <a16:creationId xmlns:a16="http://schemas.microsoft.com/office/drawing/2014/main" id="{EF60535A-1686-48DD-99CE-18A5DF97758D}"/>
              </a:ext>
            </a:extLst>
          </p:cNvPr>
          <p:cNvSpPr txBox="1"/>
          <p:nvPr/>
        </p:nvSpPr>
        <p:spPr>
          <a:xfrm>
            <a:off x="1302144" y="1474600"/>
            <a:ext cx="7560840" cy="3831818"/>
          </a:xfrm>
          <a:prstGeom prst="rect">
            <a:avLst/>
          </a:prstGeom>
          <a:noFill/>
        </p:spPr>
        <p:txBody>
          <a:bodyPr wrap="square" rtlCol="0">
            <a:spAutoFit/>
          </a:bodyPr>
          <a:lstStyle/>
          <a:p>
            <a:r>
              <a:rPr lang="en-US" sz="1600" b="1" dirty="0">
                <a:solidFill>
                  <a:schemeClr val="tx1">
                    <a:lumMod val="65000"/>
                    <a:lumOff val="35000"/>
                  </a:schemeClr>
                </a:solidFill>
              </a:rPr>
              <a:t>HTML</a:t>
            </a:r>
            <a:r>
              <a:rPr lang="en-US" sz="1600" dirty="0">
                <a:solidFill>
                  <a:schemeClr val="tx1">
                    <a:lumMod val="65000"/>
                    <a:lumOff val="35000"/>
                  </a:schemeClr>
                </a:solidFill>
              </a:rPr>
              <a:t> </a:t>
            </a:r>
            <a:r>
              <a:rPr lang="bg-BG" sz="1600" dirty="0">
                <a:solidFill>
                  <a:schemeClr val="tx1">
                    <a:lumMod val="65000"/>
                    <a:lumOff val="35000"/>
                  </a:schemeClr>
                </a:solidFill>
              </a:rPr>
              <a:t>-</a:t>
            </a:r>
            <a:r>
              <a:rPr lang="en-US" sz="1600" dirty="0">
                <a:solidFill>
                  <a:schemeClr val="tx1">
                    <a:lumMod val="65000"/>
                    <a:lumOff val="35000"/>
                  </a:schemeClr>
                </a:solidFill>
              </a:rPr>
              <a:t> </a:t>
            </a:r>
            <a:r>
              <a:rPr lang="bg-BG" sz="1400" dirty="0">
                <a:solidFill>
                  <a:schemeClr val="tx1">
                    <a:lumMod val="65000"/>
                    <a:lumOff val="35000"/>
                  </a:schemeClr>
                </a:solidFill>
              </a:rPr>
              <a:t>Основата на всяко едно </a:t>
            </a:r>
            <a:r>
              <a:rPr lang="en-US" sz="1400" dirty="0">
                <a:solidFill>
                  <a:schemeClr val="tx1">
                    <a:lumMod val="65000"/>
                    <a:lumOff val="35000"/>
                  </a:schemeClr>
                </a:solidFill>
              </a:rPr>
              <a:t>web</a:t>
            </a:r>
            <a:r>
              <a:rPr lang="bg-BG" sz="1400" dirty="0">
                <a:solidFill>
                  <a:schemeClr val="tx1">
                    <a:lumMod val="65000"/>
                    <a:lumOff val="35000"/>
                  </a:schemeClr>
                </a:solidFill>
              </a:rPr>
              <a:t> приложение. Изгражда основната структура на сайта/приложението. Може да съществува напълно самостоятелно</a:t>
            </a:r>
            <a:br>
              <a:rPr lang="en-US" sz="1400" dirty="0">
                <a:solidFill>
                  <a:schemeClr val="tx1">
                    <a:lumMod val="65000"/>
                    <a:lumOff val="35000"/>
                  </a:schemeClr>
                </a:solidFill>
              </a:rPr>
            </a:br>
            <a:br>
              <a:rPr lang="bg-BG" sz="1400" dirty="0">
                <a:solidFill>
                  <a:schemeClr val="tx1">
                    <a:lumMod val="65000"/>
                    <a:lumOff val="35000"/>
                  </a:schemeClr>
                </a:solidFill>
              </a:rPr>
            </a:br>
            <a:endParaRPr lang="en-US" sz="1600" dirty="0">
              <a:solidFill>
                <a:schemeClr val="tx1">
                  <a:lumMod val="65000"/>
                  <a:lumOff val="35000"/>
                </a:schemeClr>
              </a:solidFill>
            </a:endParaRPr>
          </a:p>
          <a:p>
            <a:r>
              <a:rPr lang="en-US" sz="1600" b="1" dirty="0">
                <a:solidFill>
                  <a:schemeClr val="tx1">
                    <a:lumMod val="65000"/>
                    <a:lumOff val="35000"/>
                  </a:schemeClr>
                </a:solidFill>
              </a:rPr>
              <a:t>CSS</a:t>
            </a:r>
            <a:r>
              <a:rPr lang="bg-BG" sz="1600" dirty="0">
                <a:solidFill>
                  <a:schemeClr val="tx1">
                    <a:lumMod val="65000"/>
                    <a:lumOff val="35000"/>
                  </a:schemeClr>
                </a:solidFill>
              </a:rPr>
              <a:t> </a:t>
            </a:r>
            <a:r>
              <a:rPr lang="en-US" sz="1600" dirty="0">
                <a:solidFill>
                  <a:schemeClr val="tx1">
                    <a:lumMod val="65000"/>
                    <a:lumOff val="35000"/>
                  </a:schemeClr>
                </a:solidFill>
              </a:rPr>
              <a:t>-</a:t>
            </a:r>
            <a:r>
              <a:rPr lang="bg-BG" sz="1600" dirty="0">
                <a:solidFill>
                  <a:schemeClr val="tx1">
                    <a:lumMod val="65000"/>
                    <a:lumOff val="35000"/>
                  </a:schemeClr>
                </a:solidFill>
              </a:rPr>
              <a:t> </a:t>
            </a:r>
            <a:r>
              <a:rPr lang="bg-BG" sz="1400" dirty="0">
                <a:solidFill>
                  <a:schemeClr val="tx1">
                    <a:lumMod val="65000"/>
                    <a:lumOff val="35000"/>
                  </a:schemeClr>
                </a:solidFill>
              </a:rPr>
              <a:t>Отговаря за визията на всички елементи, които са генерирани през </a:t>
            </a:r>
            <a:r>
              <a:rPr lang="en-US" sz="1400" dirty="0">
                <a:solidFill>
                  <a:schemeClr val="tx1">
                    <a:lumMod val="65000"/>
                    <a:lumOff val="35000"/>
                  </a:schemeClr>
                </a:solidFill>
              </a:rPr>
              <a:t>HTML</a:t>
            </a:r>
            <a:r>
              <a:rPr lang="bg-BG" sz="1400" dirty="0">
                <a:solidFill>
                  <a:schemeClr val="tx1">
                    <a:lumMod val="65000"/>
                    <a:lumOff val="35000"/>
                  </a:schemeClr>
                </a:solidFill>
              </a:rPr>
              <a:t>. Чрез </a:t>
            </a:r>
            <a:r>
              <a:rPr lang="en-US" sz="1400" dirty="0">
                <a:solidFill>
                  <a:schemeClr val="tx1">
                    <a:lumMod val="65000"/>
                    <a:lumOff val="35000"/>
                  </a:schemeClr>
                </a:solidFill>
              </a:rPr>
              <a:t>CSS </a:t>
            </a:r>
            <a:r>
              <a:rPr lang="bg-BG" sz="1400" dirty="0">
                <a:solidFill>
                  <a:schemeClr val="tx1">
                    <a:lumMod val="65000"/>
                    <a:lumOff val="35000"/>
                  </a:schemeClr>
                </a:solidFill>
              </a:rPr>
              <a:t>задаваме цветове, форми, позиция и размери на различните компоненти. Със </a:t>
            </a:r>
            <a:r>
              <a:rPr lang="en-US" sz="1400" dirty="0">
                <a:solidFill>
                  <a:schemeClr val="tx1">
                    <a:lumMod val="65000"/>
                    <a:lumOff val="35000"/>
                  </a:schemeClr>
                </a:solidFill>
              </a:rPr>
              <a:t>CSS </a:t>
            </a:r>
            <a:r>
              <a:rPr lang="bg-BG" sz="1400" dirty="0">
                <a:solidFill>
                  <a:schemeClr val="tx1">
                    <a:lumMod val="65000"/>
                    <a:lumOff val="35000"/>
                  </a:schemeClr>
                </a:solidFill>
              </a:rPr>
              <a:t>може да се създават и анимации.</a:t>
            </a:r>
            <a:br>
              <a:rPr lang="en-US" sz="1400" dirty="0">
                <a:solidFill>
                  <a:schemeClr val="tx1">
                    <a:lumMod val="65000"/>
                    <a:lumOff val="35000"/>
                  </a:schemeClr>
                </a:solidFill>
              </a:rPr>
            </a:br>
            <a:br>
              <a:rPr lang="bg-BG" sz="1400" dirty="0">
                <a:solidFill>
                  <a:schemeClr val="tx1">
                    <a:lumMod val="65000"/>
                    <a:lumOff val="35000"/>
                  </a:schemeClr>
                </a:solidFill>
              </a:rPr>
            </a:br>
            <a:r>
              <a:rPr lang="bg-BG" sz="1100" i="1" dirty="0">
                <a:solidFill>
                  <a:schemeClr val="tx1">
                    <a:lumMod val="65000"/>
                    <a:lumOff val="35000"/>
                  </a:schemeClr>
                </a:solidFill>
              </a:rPr>
              <a:t>Като вариации на </a:t>
            </a:r>
            <a:r>
              <a:rPr lang="en-US" sz="1100" i="1" dirty="0">
                <a:solidFill>
                  <a:schemeClr val="tx1">
                    <a:lumMod val="65000"/>
                    <a:lumOff val="35000"/>
                  </a:schemeClr>
                </a:solidFill>
              </a:rPr>
              <a:t>css </a:t>
            </a:r>
            <a:r>
              <a:rPr lang="bg-BG" sz="1100" i="1" dirty="0">
                <a:solidFill>
                  <a:schemeClr val="tx1">
                    <a:lumMod val="65000"/>
                    <a:lumOff val="35000"/>
                  </a:schemeClr>
                </a:solidFill>
              </a:rPr>
              <a:t>може да се разгледат и </a:t>
            </a:r>
            <a:r>
              <a:rPr lang="en-US" sz="1100" i="1" dirty="0">
                <a:solidFill>
                  <a:schemeClr val="tx1">
                    <a:lumMod val="65000"/>
                    <a:lumOff val="35000"/>
                  </a:schemeClr>
                </a:solidFill>
              </a:rPr>
              <a:t>css </a:t>
            </a:r>
            <a:r>
              <a:rPr lang="bg-BG" sz="1100" i="1" dirty="0">
                <a:solidFill>
                  <a:schemeClr val="tx1">
                    <a:lumMod val="65000"/>
                    <a:lumOff val="35000"/>
                  </a:schemeClr>
                </a:solidFill>
              </a:rPr>
              <a:t>пред процесори като </a:t>
            </a:r>
            <a:r>
              <a:rPr lang="en-US" sz="1100" i="1" dirty="0">
                <a:solidFill>
                  <a:schemeClr val="tx1">
                    <a:lumMod val="65000"/>
                    <a:lumOff val="35000"/>
                  </a:schemeClr>
                </a:solidFill>
                <a:hlinkClick r:id="rId4"/>
              </a:rPr>
              <a:t>sass</a:t>
            </a:r>
            <a:r>
              <a:rPr lang="en-US" sz="1100" i="1" dirty="0">
                <a:solidFill>
                  <a:schemeClr val="tx1">
                    <a:lumMod val="65000"/>
                    <a:lumOff val="35000"/>
                  </a:schemeClr>
                </a:solidFill>
              </a:rPr>
              <a:t>, </a:t>
            </a:r>
            <a:r>
              <a:rPr lang="en-US" sz="1100" i="1" dirty="0">
                <a:solidFill>
                  <a:schemeClr val="tx1">
                    <a:lumMod val="65000"/>
                    <a:lumOff val="35000"/>
                  </a:schemeClr>
                </a:solidFill>
                <a:hlinkClick r:id="rId5"/>
              </a:rPr>
              <a:t>less</a:t>
            </a:r>
            <a:r>
              <a:rPr lang="en-US" sz="1100" i="1" dirty="0">
                <a:solidFill>
                  <a:schemeClr val="tx1">
                    <a:lumMod val="65000"/>
                    <a:lumOff val="35000"/>
                  </a:schemeClr>
                </a:solidFill>
              </a:rPr>
              <a:t> </a:t>
            </a:r>
            <a:r>
              <a:rPr lang="bg-BG" sz="1100" i="1" dirty="0">
                <a:solidFill>
                  <a:schemeClr val="tx1">
                    <a:lumMod val="65000"/>
                    <a:lumOff val="35000"/>
                  </a:schemeClr>
                </a:solidFill>
              </a:rPr>
              <a:t>или </a:t>
            </a:r>
            <a:r>
              <a:rPr lang="en-US" sz="1100" i="1" dirty="0">
                <a:solidFill>
                  <a:schemeClr val="tx1">
                    <a:lumMod val="65000"/>
                    <a:lumOff val="35000"/>
                  </a:schemeClr>
                </a:solidFill>
                <a:hlinkClick r:id="rId6"/>
              </a:rPr>
              <a:t>stylus</a:t>
            </a:r>
            <a:br>
              <a:rPr lang="bg-BG" sz="1400" dirty="0">
                <a:solidFill>
                  <a:schemeClr val="tx1">
                    <a:lumMod val="65000"/>
                    <a:lumOff val="35000"/>
                  </a:schemeClr>
                </a:solidFill>
              </a:rPr>
            </a:br>
            <a:endParaRPr lang="en-US" dirty="0">
              <a:solidFill>
                <a:schemeClr val="tx1">
                  <a:lumMod val="65000"/>
                  <a:lumOff val="35000"/>
                </a:schemeClr>
              </a:solidFill>
            </a:endParaRPr>
          </a:p>
          <a:p>
            <a:r>
              <a:rPr lang="en-US" b="1" dirty="0">
                <a:solidFill>
                  <a:schemeClr val="tx1">
                    <a:lumMod val="65000"/>
                    <a:lumOff val="35000"/>
                  </a:schemeClr>
                </a:solidFill>
              </a:rPr>
              <a:t>JavaScript (JS) – </a:t>
            </a:r>
            <a:r>
              <a:rPr lang="bg-BG" sz="1400" dirty="0">
                <a:solidFill>
                  <a:schemeClr val="tx1">
                    <a:lumMod val="65000"/>
                    <a:lumOff val="35000"/>
                  </a:schemeClr>
                </a:solidFill>
              </a:rPr>
              <a:t>Скриптов език, отговарящ за добавяне на интерактивност към сайта. Благодарение на </a:t>
            </a:r>
            <a:r>
              <a:rPr lang="en-US" sz="1400" dirty="0">
                <a:solidFill>
                  <a:schemeClr val="tx1">
                    <a:lumMod val="65000"/>
                    <a:lumOff val="35000"/>
                  </a:schemeClr>
                </a:solidFill>
              </a:rPr>
              <a:t>js </a:t>
            </a:r>
            <a:r>
              <a:rPr lang="bg-BG" sz="1400" dirty="0">
                <a:solidFill>
                  <a:schemeClr val="tx1">
                    <a:lumMod val="65000"/>
                    <a:lumOff val="35000"/>
                  </a:schemeClr>
                </a:solidFill>
              </a:rPr>
              <a:t>можем да изградим по-комплексни приложения, позволяващи на потребителя да променя елементите на екрана. Основната част от бизнес логиката във </a:t>
            </a:r>
            <a:r>
              <a:rPr lang="en-US" sz="1400" dirty="0">
                <a:solidFill>
                  <a:schemeClr val="tx1">
                    <a:lumMod val="65000"/>
                    <a:lumOff val="35000"/>
                  </a:schemeClr>
                </a:solidFill>
              </a:rPr>
              <a:t>front-end</a:t>
            </a:r>
            <a:r>
              <a:rPr lang="bg-BG" sz="1400" dirty="0">
                <a:solidFill>
                  <a:schemeClr val="tx1">
                    <a:lumMod val="65000"/>
                    <a:lumOff val="35000"/>
                  </a:schemeClr>
                </a:solidFill>
              </a:rPr>
              <a:t> частта на приложението, се намира в </a:t>
            </a:r>
            <a:r>
              <a:rPr lang="en-US" sz="1400" dirty="0">
                <a:solidFill>
                  <a:schemeClr val="tx1">
                    <a:lumMod val="65000"/>
                    <a:lumOff val="35000"/>
                  </a:schemeClr>
                </a:solidFill>
              </a:rPr>
              <a:t>JavaScript-a</a:t>
            </a:r>
            <a:r>
              <a:rPr lang="bg-BG" sz="1400" dirty="0">
                <a:solidFill>
                  <a:schemeClr val="tx1">
                    <a:lumMod val="65000"/>
                    <a:lumOff val="35000"/>
                  </a:schemeClr>
                </a:solidFill>
              </a:rPr>
              <a:t>. </a:t>
            </a: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a:p>
            <a:pPr marL="285750" indent="-285750">
              <a:buFont typeface="Arial" panose="020B0604020202020204" pitchFamily="34" charset="0"/>
              <a:buChar char="•"/>
            </a:pPr>
            <a:endParaRPr lang="en-US" dirty="0">
              <a:solidFill>
                <a:schemeClr val="tx1">
                  <a:lumMod val="65000"/>
                  <a:lumOff val="35000"/>
                </a:schemeClr>
              </a:solidFill>
            </a:endParaRPr>
          </a:p>
        </p:txBody>
      </p:sp>
      <p:pic>
        <p:nvPicPr>
          <p:cNvPr id="15" name="Picture 14">
            <a:extLst>
              <a:ext uri="{FF2B5EF4-FFF2-40B4-BE49-F238E27FC236}">
                <a16:creationId xmlns:a16="http://schemas.microsoft.com/office/drawing/2014/main" id="{C424A101-6343-4137-8519-8426AB4377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056" y="1391525"/>
            <a:ext cx="539497" cy="768098"/>
          </a:xfrm>
          <a:prstGeom prst="rect">
            <a:avLst/>
          </a:prstGeom>
        </p:spPr>
      </p:pic>
      <p:pic>
        <p:nvPicPr>
          <p:cNvPr id="17" name="Picture 16">
            <a:extLst>
              <a:ext uri="{FF2B5EF4-FFF2-40B4-BE49-F238E27FC236}">
                <a16:creationId xmlns:a16="http://schemas.microsoft.com/office/drawing/2014/main" id="{EA1DAF54-1295-4331-8A45-735C882176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056" y="2511453"/>
            <a:ext cx="542545" cy="777242"/>
          </a:xfrm>
          <a:prstGeom prst="rect">
            <a:avLst/>
          </a:prstGeom>
        </p:spPr>
      </p:pic>
      <p:pic>
        <p:nvPicPr>
          <p:cNvPr id="19" name="Picture 18">
            <a:extLst>
              <a:ext uri="{FF2B5EF4-FFF2-40B4-BE49-F238E27FC236}">
                <a16:creationId xmlns:a16="http://schemas.microsoft.com/office/drawing/2014/main" id="{2F39F9B5-25F8-4CB8-AE08-7035C44B23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056" y="3850864"/>
            <a:ext cx="542546" cy="671468"/>
          </a:xfrm>
          <a:prstGeom prst="rect">
            <a:avLst/>
          </a:prstGeom>
        </p:spPr>
      </p:pic>
    </p:spTree>
    <p:extLst>
      <p:ext uri="{BB962C8B-B14F-4D97-AF65-F5344CB8AC3E}">
        <p14:creationId xmlns:p14="http://schemas.microsoft.com/office/powerpoint/2010/main" val="4216951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F7D966-0682-41E2-BF40-5981451329B6}"/>
              </a:ext>
            </a:extLst>
          </p:cNvPr>
          <p:cNvSpPr/>
          <p:nvPr/>
        </p:nvSpPr>
        <p:spPr>
          <a:xfrm>
            <a:off x="7246097" y="0"/>
            <a:ext cx="1897904"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32BCA95-4AC9-4846-9F98-AEA90127901D}"/>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5E1451-B1F6-45EB-9F18-7CB7B7F8C488}"/>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91B6DD4F-650A-4496-AE82-4294AD51FC6B}"/>
              </a:ext>
            </a:extLst>
          </p:cNvPr>
          <p:cNvSpPr txBox="1"/>
          <p:nvPr/>
        </p:nvSpPr>
        <p:spPr>
          <a:xfrm>
            <a:off x="7213191" y="45606"/>
            <a:ext cx="1897904" cy="276999"/>
          </a:xfrm>
          <a:prstGeom prst="rect">
            <a:avLst/>
          </a:prstGeom>
          <a:noFill/>
        </p:spPr>
        <p:txBody>
          <a:bodyPr wrap="square" rtlCol="0">
            <a:spAutoFit/>
          </a:bodyPr>
          <a:lstStyle/>
          <a:p>
            <a:pPr algn="r"/>
            <a:r>
              <a:rPr lang="bg-BG" sz="1200" b="1" dirty="0">
                <a:solidFill>
                  <a:schemeClr val="bg1"/>
                </a:solidFill>
              </a:rPr>
              <a:t>Основни </a:t>
            </a:r>
            <a:r>
              <a:rPr lang="en-US" sz="1200" b="1" dirty="0">
                <a:solidFill>
                  <a:schemeClr val="bg1"/>
                </a:solidFill>
              </a:rPr>
              <a:t>web </a:t>
            </a:r>
            <a:r>
              <a:rPr lang="bg-BG" sz="1200" b="1" dirty="0">
                <a:solidFill>
                  <a:schemeClr val="bg1"/>
                </a:solidFill>
              </a:rPr>
              <a:t>технологии</a:t>
            </a:r>
          </a:p>
        </p:txBody>
      </p:sp>
      <p:pic>
        <p:nvPicPr>
          <p:cNvPr id="15" name="Picture 14">
            <a:extLst>
              <a:ext uri="{FF2B5EF4-FFF2-40B4-BE49-F238E27FC236}">
                <a16:creationId xmlns:a16="http://schemas.microsoft.com/office/drawing/2014/main" id="{C424A101-6343-4137-8519-8426AB4377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6820" y="595259"/>
            <a:ext cx="539497" cy="768098"/>
          </a:xfrm>
          <a:prstGeom prst="rect">
            <a:avLst/>
          </a:prstGeom>
        </p:spPr>
      </p:pic>
      <p:pic>
        <p:nvPicPr>
          <p:cNvPr id="17" name="Picture 16">
            <a:extLst>
              <a:ext uri="{FF2B5EF4-FFF2-40B4-BE49-F238E27FC236}">
                <a16:creationId xmlns:a16="http://schemas.microsoft.com/office/drawing/2014/main" id="{EA1DAF54-1295-4331-8A45-735C882176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7316" y="586115"/>
            <a:ext cx="542545" cy="777242"/>
          </a:xfrm>
          <a:prstGeom prst="rect">
            <a:avLst/>
          </a:prstGeom>
        </p:spPr>
      </p:pic>
      <p:pic>
        <p:nvPicPr>
          <p:cNvPr id="19" name="Picture 18">
            <a:extLst>
              <a:ext uri="{FF2B5EF4-FFF2-40B4-BE49-F238E27FC236}">
                <a16:creationId xmlns:a16="http://schemas.microsoft.com/office/drawing/2014/main" id="{2F39F9B5-25F8-4CB8-AE08-7035C44B23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0860" y="586115"/>
            <a:ext cx="542546" cy="671468"/>
          </a:xfrm>
          <a:prstGeom prst="rect">
            <a:avLst/>
          </a:prstGeom>
        </p:spPr>
      </p:pic>
      <p:pic>
        <p:nvPicPr>
          <p:cNvPr id="9" name="Picture 8">
            <a:extLst>
              <a:ext uri="{FF2B5EF4-FFF2-40B4-BE49-F238E27FC236}">
                <a16:creationId xmlns:a16="http://schemas.microsoft.com/office/drawing/2014/main" id="{CBB8E635-8948-4269-BB50-028B6B92C1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2525" y="1653291"/>
            <a:ext cx="6838950" cy="2914650"/>
          </a:xfrm>
          <a:prstGeom prst="rect">
            <a:avLst/>
          </a:prstGeom>
        </p:spPr>
      </p:pic>
    </p:spTree>
    <p:extLst>
      <p:ext uri="{BB962C8B-B14F-4D97-AF65-F5344CB8AC3E}">
        <p14:creationId xmlns:p14="http://schemas.microsoft.com/office/powerpoint/2010/main" val="332608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8E8EA7-2C86-4FA4-8AE9-6BB618929D33}"/>
              </a:ext>
            </a:extLst>
          </p:cNvPr>
          <p:cNvSpPr/>
          <p:nvPr/>
        </p:nvSpPr>
        <p:spPr>
          <a:xfrm>
            <a:off x="7917274" y="0"/>
            <a:ext cx="122672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C52F5D-5605-4F9E-84CB-6555ED7A556E}"/>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BF4A8E1-C12A-42BB-99AB-E93A237EC3E9}"/>
              </a:ext>
            </a:extLst>
          </p:cNvPr>
          <p:cNvSpPr txBox="1"/>
          <p:nvPr/>
        </p:nvSpPr>
        <p:spPr>
          <a:xfrm>
            <a:off x="89756" y="24634"/>
            <a:ext cx="4698268" cy="461665"/>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a:p>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1675D87C-17CD-4BC4-8DE0-0DDA8698FF71}"/>
              </a:ext>
            </a:extLst>
          </p:cNvPr>
          <p:cNvSpPr txBox="1"/>
          <p:nvPr/>
        </p:nvSpPr>
        <p:spPr>
          <a:xfrm>
            <a:off x="7884368" y="45606"/>
            <a:ext cx="1226727" cy="276999"/>
          </a:xfrm>
          <a:prstGeom prst="rect">
            <a:avLst/>
          </a:prstGeom>
          <a:noFill/>
        </p:spPr>
        <p:txBody>
          <a:bodyPr wrap="square" rtlCol="0">
            <a:spAutoFit/>
          </a:bodyPr>
          <a:lstStyle/>
          <a:p>
            <a:pPr algn="r"/>
            <a:r>
              <a:rPr lang="ru-RU" sz="1200" b="1" dirty="0">
                <a:solidFill>
                  <a:schemeClr val="bg1"/>
                </a:solidFill>
              </a:rPr>
              <a:t>Какво е </a:t>
            </a:r>
            <a:r>
              <a:rPr lang="en-US" sz="1200" b="1" dirty="0">
                <a:solidFill>
                  <a:schemeClr val="bg1"/>
                </a:solidFill>
              </a:rPr>
              <a:t>HTML</a:t>
            </a:r>
            <a:endParaRPr lang="bg-BG" sz="1200" b="1" dirty="0">
              <a:solidFill>
                <a:schemeClr val="bg1"/>
              </a:solidFill>
            </a:endParaRPr>
          </a:p>
        </p:txBody>
      </p:sp>
      <p:sp>
        <p:nvSpPr>
          <p:cNvPr id="10" name="TextBox 9">
            <a:extLst>
              <a:ext uri="{FF2B5EF4-FFF2-40B4-BE49-F238E27FC236}">
                <a16:creationId xmlns:a16="http://schemas.microsoft.com/office/drawing/2014/main" id="{B09BD4C8-4E2C-4C5E-A257-D569D5CE426A}"/>
              </a:ext>
            </a:extLst>
          </p:cNvPr>
          <p:cNvSpPr txBox="1"/>
          <p:nvPr/>
        </p:nvSpPr>
        <p:spPr>
          <a:xfrm>
            <a:off x="467544" y="697260"/>
            <a:ext cx="8280920" cy="984885"/>
          </a:xfrm>
          <a:prstGeom prst="rect">
            <a:avLst/>
          </a:prstGeom>
          <a:noFill/>
        </p:spPr>
        <p:txBody>
          <a:bodyPr wrap="square" rtlCol="0">
            <a:spAutoFit/>
          </a:bodyPr>
          <a:lstStyle/>
          <a:p>
            <a:r>
              <a:rPr lang="en-US" sz="1600" b="1" dirty="0">
                <a:solidFill>
                  <a:schemeClr val="tx1">
                    <a:lumMod val="75000"/>
                    <a:lumOff val="25000"/>
                  </a:schemeClr>
                </a:solidFill>
              </a:rPr>
              <a:t>HTML</a:t>
            </a:r>
            <a:r>
              <a:rPr lang="en-US" sz="1400" dirty="0">
                <a:solidFill>
                  <a:schemeClr val="tx1">
                    <a:lumMod val="75000"/>
                    <a:lumOff val="25000"/>
                  </a:schemeClr>
                </a:solidFill>
              </a:rPr>
              <a:t> (Hypertext markup language)</a:t>
            </a:r>
            <a:r>
              <a:rPr lang="bg-BG" sz="1400" dirty="0">
                <a:solidFill>
                  <a:schemeClr val="tx1">
                    <a:lumMod val="75000"/>
                    <a:lumOff val="25000"/>
                  </a:schemeClr>
                </a:solidFill>
              </a:rPr>
              <a:t> – изгражда основната структура на една страница. Определя наличието на всеки един елемент (текст, картинка, видео …), който ще съществува в документа.</a:t>
            </a:r>
          </a:p>
          <a:p>
            <a:r>
              <a:rPr lang="bg-BG" sz="1400" dirty="0">
                <a:solidFill>
                  <a:schemeClr val="tx1">
                    <a:lumMod val="75000"/>
                    <a:lumOff val="25000"/>
                  </a:schemeClr>
                </a:solidFill>
              </a:rPr>
              <a:t>За разлика от </a:t>
            </a:r>
            <a:r>
              <a:rPr lang="en-US" sz="1400" dirty="0">
                <a:solidFill>
                  <a:schemeClr val="tx1">
                    <a:lumMod val="75000"/>
                    <a:lumOff val="25000"/>
                  </a:schemeClr>
                </a:solidFill>
              </a:rPr>
              <a:t>CSS </a:t>
            </a:r>
            <a:r>
              <a:rPr lang="bg-BG" sz="1400" dirty="0">
                <a:solidFill>
                  <a:schemeClr val="tx1">
                    <a:lumMod val="75000"/>
                    <a:lumOff val="25000"/>
                  </a:schemeClr>
                </a:solidFill>
              </a:rPr>
              <a:t>и </a:t>
            </a:r>
            <a:r>
              <a:rPr lang="en-US" sz="1400" dirty="0">
                <a:solidFill>
                  <a:schemeClr val="tx1">
                    <a:lumMod val="75000"/>
                    <a:lumOff val="25000"/>
                  </a:schemeClr>
                </a:solidFill>
              </a:rPr>
              <a:t>JavaScript</a:t>
            </a:r>
            <a:r>
              <a:rPr lang="bg-BG" sz="1400" dirty="0">
                <a:solidFill>
                  <a:schemeClr val="tx1">
                    <a:lumMod val="75000"/>
                    <a:lumOff val="25000"/>
                  </a:schemeClr>
                </a:solidFill>
              </a:rPr>
              <a:t>, </a:t>
            </a:r>
            <a:r>
              <a:rPr lang="en-US" sz="1400" dirty="0">
                <a:solidFill>
                  <a:schemeClr val="tx1">
                    <a:lumMod val="75000"/>
                    <a:lumOff val="25000"/>
                  </a:schemeClr>
                </a:solidFill>
              </a:rPr>
              <a:t>HTML</a:t>
            </a:r>
            <a:r>
              <a:rPr lang="bg-BG" sz="1400" dirty="0">
                <a:solidFill>
                  <a:schemeClr val="tx1">
                    <a:lumMod val="75000"/>
                    <a:lumOff val="25000"/>
                  </a:schemeClr>
                </a:solidFill>
              </a:rPr>
              <a:t> може да съществува напълно самостоятелно и в същото време да постигне напълно използваем продукт (бил той и малко не много красив). </a:t>
            </a:r>
          </a:p>
        </p:txBody>
      </p:sp>
      <p:sp>
        <p:nvSpPr>
          <p:cNvPr id="11" name="TextBox 10">
            <a:extLst>
              <a:ext uri="{FF2B5EF4-FFF2-40B4-BE49-F238E27FC236}">
                <a16:creationId xmlns:a16="http://schemas.microsoft.com/office/drawing/2014/main" id="{C5E327DC-306E-4E51-A557-FFCEF047263D}"/>
              </a:ext>
            </a:extLst>
          </p:cNvPr>
          <p:cNvSpPr txBox="1"/>
          <p:nvPr/>
        </p:nvSpPr>
        <p:spPr>
          <a:xfrm>
            <a:off x="482040" y="1875202"/>
            <a:ext cx="2088232" cy="276999"/>
          </a:xfrm>
          <a:prstGeom prst="rect">
            <a:avLst/>
          </a:prstGeom>
          <a:noFill/>
        </p:spPr>
        <p:txBody>
          <a:bodyPr wrap="square" rtlCol="0">
            <a:spAutoFit/>
          </a:bodyPr>
          <a:lstStyle/>
          <a:p>
            <a:r>
              <a:rPr lang="bg-BG" sz="1200" dirty="0">
                <a:solidFill>
                  <a:schemeClr val="tx1">
                    <a:lumMod val="75000"/>
                    <a:lumOff val="25000"/>
                  </a:schemeClr>
                </a:solidFill>
              </a:rPr>
              <a:t>Пример за </a:t>
            </a:r>
            <a:r>
              <a:rPr lang="en-US" sz="1200" dirty="0">
                <a:solidFill>
                  <a:schemeClr val="tx1">
                    <a:lumMod val="75000"/>
                    <a:lumOff val="25000"/>
                  </a:schemeClr>
                </a:solidFill>
              </a:rPr>
              <a:t>HTML </a:t>
            </a:r>
            <a:r>
              <a:rPr lang="bg-BG" sz="1200" dirty="0">
                <a:solidFill>
                  <a:schemeClr val="tx1">
                    <a:lumMod val="75000"/>
                    <a:lumOff val="25000"/>
                  </a:schemeClr>
                </a:solidFill>
              </a:rPr>
              <a:t>код</a:t>
            </a:r>
            <a:r>
              <a:rPr lang="en-US" sz="1200" dirty="0">
                <a:solidFill>
                  <a:schemeClr val="tx1">
                    <a:lumMod val="75000"/>
                    <a:lumOff val="25000"/>
                  </a:schemeClr>
                </a:solidFill>
              </a:rPr>
              <a:t>:</a:t>
            </a:r>
            <a:endParaRPr lang="bg-BG" sz="1100" dirty="0">
              <a:solidFill>
                <a:schemeClr val="tx1">
                  <a:lumMod val="75000"/>
                  <a:lumOff val="25000"/>
                </a:schemeClr>
              </a:solidFill>
            </a:endParaRPr>
          </a:p>
        </p:txBody>
      </p:sp>
      <p:pic>
        <p:nvPicPr>
          <p:cNvPr id="3" name="Picture 2">
            <a:extLst>
              <a:ext uri="{FF2B5EF4-FFF2-40B4-BE49-F238E27FC236}">
                <a16:creationId xmlns:a16="http://schemas.microsoft.com/office/drawing/2014/main" id="{4E3E3120-2BE2-428F-8692-517D41D1F4D0}"/>
              </a:ext>
            </a:extLst>
          </p:cNvPr>
          <p:cNvPicPr>
            <a:picLocks noChangeAspect="1"/>
          </p:cNvPicPr>
          <p:nvPr/>
        </p:nvPicPr>
        <p:blipFill>
          <a:blip r:embed="rId3"/>
          <a:stretch>
            <a:fillRect/>
          </a:stretch>
        </p:blipFill>
        <p:spPr>
          <a:xfrm>
            <a:off x="0" y="2293496"/>
            <a:ext cx="9144000" cy="2538608"/>
          </a:xfrm>
          <a:prstGeom prst="rect">
            <a:avLst/>
          </a:prstGeom>
        </p:spPr>
      </p:pic>
    </p:spTree>
    <p:extLst>
      <p:ext uri="{BB962C8B-B14F-4D97-AF65-F5344CB8AC3E}">
        <p14:creationId xmlns:p14="http://schemas.microsoft.com/office/powerpoint/2010/main" val="249039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2256F2-682E-4B8E-8DD7-5CDEB8ECDC94}"/>
              </a:ext>
            </a:extLst>
          </p:cNvPr>
          <p:cNvSpPr/>
          <p:nvPr/>
        </p:nvSpPr>
        <p:spPr>
          <a:xfrm>
            <a:off x="7917274" y="0"/>
            <a:ext cx="122672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D92D75-648A-4C9F-B616-4E571F08D00E}"/>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CA3B7CE-715A-419B-866B-30E0E5A4F7A0}"/>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9" name="TextBox 8">
            <a:extLst>
              <a:ext uri="{FF2B5EF4-FFF2-40B4-BE49-F238E27FC236}">
                <a16:creationId xmlns:a16="http://schemas.microsoft.com/office/drawing/2014/main" id="{D543570B-3D4F-4BD9-934A-7775E713423C}"/>
              </a:ext>
            </a:extLst>
          </p:cNvPr>
          <p:cNvSpPr txBox="1"/>
          <p:nvPr/>
        </p:nvSpPr>
        <p:spPr>
          <a:xfrm>
            <a:off x="7884368" y="45606"/>
            <a:ext cx="1226727" cy="276999"/>
          </a:xfrm>
          <a:prstGeom prst="rect">
            <a:avLst/>
          </a:prstGeom>
          <a:noFill/>
        </p:spPr>
        <p:txBody>
          <a:bodyPr wrap="square" rtlCol="0">
            <a:spAutoFit/>
          </a:bodyPr>
          <a:lstStyle/>
          <a:p>
            <a:pPr algn="r"/>
            <a:r>
              <a:rPr lang="ru-RU" sz="1200" b="1" dirty="0">
                <a:solidFill>
                  <a:schemeClr val="bg1"/>
                </a:solidFill>
              </a:rPr>
              <a:t>Какво е </a:t>
            </a:r>
            <a:r>
              <a:rPr lang="en-US" sz="1200" b="1" dirty="0">
                <a:solidFill>
                  <a:schemeClr val="bg1"/>
                </a:solidFill>
              </a:rPr>
              <a:t>HTML</a:t>
            </a:r>
            <a:endParaRPr lang="bg-BG" sz="1200" b="1" dirty="0">
              <a:solidFill>
                <a:schemeClr val="bg1"/>
              </a:solidFill>
            </a:endParaRPr>
          </a:p>
        </p:txBody>
      </p:sp>
      <p:sp>
        <p:nvSpPr>
          <p:cNvPr id="10" name="TextBox 9">
            <a:extLst>
              <a:ext uri="{FF2B5EF4-FFF2-40B4-BE49-F238E27FC236}">
                <a16:creationId xmlns:a16="http://schemas.microsoft.com/office/drawing/2014/main" id="{485057C0-2624-4C8A-9B56-ABEAA5CE10CD}"/>
              </a:ext>
            </a:extLst>
          </p:cNvPr>
          <p:cNvSpPr txBox="1"/>
          <p:nvPr/>
        </p:nvSpPr>
        <p:spPr>
          <a:xfrm>
            <a:off x="626154" y="2425452"/>
            <a:ext cx="1800200" cy="523220"/>
          </a:xfrm>
          <a:prstGeom prst="rect">
            <a:avLst/>
          </a:prstGeom>
          <a:noFill/>
        </p:spPr>
        <p:txBody>
          <a:bodyPr wrap="square" rtlCol="0">
            <a:spAutoFit/>
          </a:bodyPr>
          <a:lstStyle/>
          <a:p>
            <a:r>
              <a:rPr lang="bg-BG" sz="1400" dirty="0">
                <a:solidFill>
                  <a:schemeClr val="tx1">
                    <a:lumMod val="65000"/>
                    <a:lumOff val="35000"/>
                  </a:schemeClr>
                </a:solidFill>
              </a:rPr>
              <a:t>В резултат от кода от предния слайд</a:t>
            </a:r>
            <a:endParaRPr lang="en-US" sz="1400" dirty="0">
              <a:solidFill>
                <a:schemeClr val="tx1">
                  <a:lumMod val="65000"/>
                  <a:lumOff val="35000"/>
                </a:schemeClr>
              </a:solidFill>
            </a:endParaRPr>
          </a:p>
        </p:txBody>
      </p:sp>
      <p:pic>
        <p:nvPicPr>
          <p:cNvPr id="3" name="Picture 2">
            <a:extLst>
              <a:ext uri="{FF2B5EF4-FFF2-40B4-BE49-F238E27FC236}">
                <a16:creationId xmlns:a16="http://schemas.microsoft.com/office/drawing/2014/main" id="{5AD15312-7370-4C96-8D8B-BA983D1C0DA9}"/>
              </a:ext>
            </a:extLst>
          </p:cNvPr>
          <p:cNvPicPr>
            <a:picLocks noChangeAspect="1"/>
          </p:cNvPicPr>
          <p:nvPr/>
        </p:nvPicPr>
        <p:blipFill>
          <a:blip r:embed="rId3"/>
          <a:stretch>
            <a:fillRect/>
          </a:stretch>
        </p:blipFill>
        <p:spPr>
          <a:xfrm>
            <a:off x="3563888" y="521989"/>
            <a:ext cx="4416459" cy="4490864"/>
          </a:xfrm>
          <a:prstGeom prst="rect">
            <a:avLst/>
          </a:prstGeom>
        </p:spPr>
      </p:pic>
    </p:spTree>
    <p:extLst>
      <p:ext uri="{BB962C8B-B14F-4D97-AF65-F5344CB8AC3E}">
        <p14:creationId xmlns:p14="http://schemas.microsoft.com/office/powerpoint/2010/main" val="280784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2256F2-682E-4B8E-8DD7-5CDEB8ECDC94}"/>
              </a:ext>
            </a:extLst>
          </p:cNvPr>
          <p:cNvSpPr/>
          <p:nvPr/>
        </p:nvSpPr>
        <p:spPr>
          <a:xfrm>
            <a:off x="7917274" y="0"/>
            <a:ext cx="122672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D92D75-648A-4C9F-B616-4E571F08D00E}"/>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CA3B7CE-715A-419B-866B-30E0E5A4F7A0}"/>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9" name="TextBox 8">
            <a:extLst>
              <a:ext uri="{FF2B5EF4-FFF2-40B4-BE49-F238E27FC236}">
                <a16:creationId xmlns:a16="http://schemas.microsoft.com/office/drawing/2014/main" id="{D543570B-3D4F-4BD9-934A-7775E713423C}"/>
              </a:ext>
            </a:extLst>
          </p:cNvPr>
          <p:cNvSpPr txBox="1"/>
          <p:nvPr/>
        </p:nvSpPr>
        <p:spPr>
          <a:xfrm>
            <a:off x="7884368" y="45606"/>
            <a:ext cx="1226727" cy="276999"/>
          </a:xfrm>
          <a:prstGeom prst="rect">
            <a:avLst/>
          </a:prstGeom>
          <a:noFill/>
        </p:spPr>
        <p:txBody>
          <a:bodyPr wrap="square" rtlCol="0">
            <a:spAutoFit/>
          </a:bodyPr>
          <a:lstStyle/>
          <a:p>
            <a:pPr algn="r"/>
            <a:r>
              <a:rPr lang="ru-RU" sz="1200" b="1" dirty="0">
                <a:solidFill>
                  <a:schemeClr val="bg1"/>
                </a:solidFill>
              </a:rPr>
              <a:t>Какво е </a:t>
            </a:r>
            <a:r>
              <a:rPr lang="en-US" sz="1200" b="1" dirty="0">
                <a:solidFill>
                  <a:schemeClr val="bg1"/>
                </a:solidFill>
              </a:rPr>
              <a:t>HTML</a:t>
            </a:r>
            <a:endParaRPr lang="bg-BG" sz="1200" b="1" dirty="0">
              <a:solidFill>
                <a:schemeClr val="bg1"/>
              </a:solidFill>
            </a:endParaRPr>
          </a:p>
        </p:txBody>
      </p:sp>
      <p:sp>
        <p:nvSpPr>
          <p:cNvPr id="11" name="TextBox 10">
            <a:extLst>
              <a:ext uri="{FF2B5EF4-FFF2-40B4-BE49-F238E27FC236}">
                <a16:creationId xmlns:a16="http://schemas.microsoft.com/office/drawing/2014/main" id="{F5ECFA85-CCA7-4073-850D-A351C19290EC}"/>
              </a:ext>
            </a:extLst>
          </p:cNvPr>
          <p:cNvSpPr txBox="1"/>
          <p:nvPr/>
        </p:nvSpPr>
        <p:spPr>
          <a:xfrm>
            <a:off x="251520" y="875427"/>
            <a:ext cx="8640960" cy="584775"/>
          </a:xfrm>
          <a:prstGeom prst="rect">
            <a:avLst/>
          </a:prstGeom>
          <a:noFill/>
        </p:spPr>
        <p:txBody>
          <a:bodyPr wrap="square" rtlCol="0">
            <a:spAutoFit/>
          </a:bodyPr>
          <a:lstStyle/>
          <a:p>
            <a:r>
              <a:rPr lang="bg-BG" sz="1600" dirty="0">
                <a:solidFill>
                  <a:schemeClr val="tx1">
                    <a:lumMod val="75000"/>
                    <a:lumOff val="25000"/>
                  </a:schemeClr>
                </a:solidFill>
              </a:rPr>
              <a:t>По същността си </a:t>
            </a:r>
            <a:r>
              <a:rPr lang="en-US" sz="1600" dirty="0">
                <a:solidFill>
                  <a:schemeClr val="tx1">
                    <a:lumMod val="75000"/>
                    <a:lumOff val="25000"/>
                  </a:schemeClr>
                </a:solidFill>
              </a:rPr>
              <a:t>HTML </a:t>
            </a:r>
            <a:r>
              <a:rPr lang="bg-BG" sz="1600" dirty="0">
                <a:solidFill>
                  <a:schemeClr val="tx1">
                    <a:lumMod val="75000"/>
                    <a:lumOff val="25000"/>
                  </a:schemeClr>
                </a:solidFill>
              </a:rPr>
              <a:t>е просто текстов файл със разширение </a:t>
            </a:r>
            <a:r>
              <a:rPr lang="en-US" sz="1600" b="1" dirty="0">
                <a:solidFill>
                  <a:schemeClr val="tx1">
                    <a:lumMod val="75000"/>
                    <a:lumOff val="25000"/>
                  </a:schemeClr>
                </a:solidFill>
              </a:rPr>
              <a:t>‘.html</a:t>
            </a:r>
            <a:r>
              <a:rPr lang="en-US" sz="1600" dirty="0">
                <a:solidFill>
                  <a:schemeClr val="tx1">
                    <a:lumMod val="75000"/>
                    <a:lumOff val="25000"/>
                  </a:schemeClr>
                </a:solidFill>
              </a:rPr>
              <a:t>’. </a:t>
            </a:r>
            <a:endParaRPr lang="bg-BG" sz="1600" dirty="0">
              <a:solidFill>
                <a:schemeClr val="tx1">
                  <a:lumMod val="75000"/>
                  <a:lumOff val="25000"/>
                </a:schemeClr>
              </a:solidFill>
            </a:endParaRPr>
          </a:p>
          <a:p>
            <a:r>
              <a:rPr lang="bg-BG" sz="1600" dirty="0">
                <a:solidFill>
                  <a:schemeClr val="tx1">
                    <a:lumMod val="75000"/>
                    <a:lumOff val="25000"/>
                  </a:schemeClr>
                </a:solidFill>
              </a:rPr>
              <a:t>Това се отнася също така и за </a:t>
            </a:r>
            <a:r>
              <a:rPr lang="en-US" sz="1600" dirty="0">
                <a:solidFill>
                  <a:schemeClr val="tx1">
                    <a:lumMod val="75000"/>
                    <a:lumOff val="25000"/>
                  </a:schemeClr>
                </a:solidFill>
              </a:rPr>
              <a:t>JavaScript </a:t>
            </a:r>
            <a:r>
              <a:rPr lang="bg-BG" sz="1600" dirty="0">
                <a:solidFill>
                  <a:schemeClr val="tx1">
                    <a:lumMod val="75000"/>
                    <a:lumOff val="25000"/>
                  </a:schemeClr>
                </a:solidFill>
              </a:rPr>
              <a:t>и за </a:t>
            </a:r>
            <a:r>
              <a:rPr lang="en-US" sz="1600" dirty="0">
                <a:solidFill>
                  <a:schemeClr val="tx1">
                    <a:lumMod val="75000"/>
                    <a:lumOff val="25000"/>
                  </a:schemeClr>
                </a:solidFill>
              </a:rPr>
              <a:t>CSS, </a:t>
            </a:r>
            <a:r>
              <a:rPr lang="bg-BG" sz="1600" dirty="0">
                <a:solidFill>
                  <a:schemeClr val="tx1">
                    <a:lumMod val="75000"/>
                    <a:lumOff val="25000"/>
                  </a:schemeClr>
                </a:solidFill>
              </a:rPr>
              <a:t>които са респективно със разширения</a:t>
            </a:r>
            <a:r>
              <a:rPr lang="en-US" sz="1600" dirty="0">
                <a:solidFill>
                  <a:schemeClr val="tx1">
                    <a:lumMod val="75000"/>
                    <a:lumOff val="25000"/>
                  </a:schemeClr>
                </a:solidFill>
              </a:rPr>
              <a:t> ‘.js’ </a:t>
            </a:r>
            <a:r>
              <a:rPr lang="bg-BG" sz="1600" dirty="0">
                <a:solidFill>
                  <a:schemeClr val="tx1">
                    <a:lumMod val="75000"/>
                    <a:lumOff val="25000"/>
                  </a:schemeClr>
                </a:solidFill>
              </a:rPr>
              <a:t>и </a:t>
            </a:r>
            <a:r>
              <a:rPr lang="en-US" sz="1600" dirty="0">
                <a:solidFill>
                  <a:schemeClr val="tx1">
                    <a:lumMod val="75000"/>
                    <a:lumOff val="25000"/>
                  </a:schemeClr>
                </a:solidFill>
              </a:rPr>
              <a:t>‘.css’</a:t>
            </a:r>
            <a:endParaRPr lang="bg-BG" sz="1400" dirty="0">
              <a:solidFill>
                <a:schemeClr val="tx1">
                  <a:lumMod val="75000"/>
                  <a:lumOff val="25000"/>
                </a:schemeClr>
              </a:solidFill>
            </a:endParaRPr>
          </a:p>
        </p:txBody>
      </p:sp>
      <p:pic>
        <p:nvPicPr>
          <p:cNvPr id="4" name="Picture 3">
            <a:extLst>
              <a:ext uri="{FF2B5EF4-FFF2-40B4-BE49-F238E27FC236}">
                <a16:creationId xmlns:a16="http://schemas.microsoft.com/office/drawing/2014/main" id="{1782A656-0E59-48D0-9DA4-C2F5D0F5A1B5}"/>
              </a:ext>
            </a:extLst>
          </p:cNvPr>
          <p:cNvPicPr>
            <a:picLocks noChangeAspect="1"/>
          </p:cNvPicPr>
          <p:nvPr/>
        </p:nvPicPr>
        <p:blipFill>
          <a:blip r:embed="rId3"/>
          <a:stretch>
            <a:fillRect/>
          </a:stretch>
        </p:blipFill>
        <p:spPr>
          <a:xfrm>
            <a:off x="611560" y="2065412"/>
            <a:ext cx="2028825" cy="2305050"/>
          </a:xfrm>
          <a:prstGeom prst="rect">
            <a:avLst/>
          </a:prstGeom>
        </p:spPr>
      </p:pic>
      <p:pic>
        <p:nvPicPr>
          <p:cNvPr id="6" name="Picture 5">
            <a:extLst>
              <a:ext uri="{FF2B5EF4-FFF2-40B4-BE49-F238E27FC236}">
                <a16:creationId xmlns:a16="http://schemas.microsoft.com/office/drawing/2014/main" id="{8197010F-1DF2-49F9-A194-4A66B95C672F}"/>
              </a:ext>
            </a:extLst>
          </p:cNvPr>
          <p:cNvPicPr>
            <a:picLocks noChangeAspect="1"/>
          </p:cNvPicPr>
          <p:nvPr/>
        </p:nvPicPr>
        <p:blipFill>
          <a:blip r:embed="rId4"/>
          <a:stretch>
            <a:fillRect/>
          </a:stretch>
        </p:blipFill>
        <p:spPr>
          <a:xfrm>
            <a:off x="6468906" y="2065412"/>
            <a:ext cx="2028825" cy="2305050"/>
          </a:xfrm>
          <a:prstGeom prst="rect">
            <a:avLst/>
          </a:prstGeom>
        </p:spPr>
      </p:pic>
      <p:cxnSp>
        <p:nvCxnSpPr>
          <p:cNvPr id="14" name="Straight Arrow Connector 13">
            <a:extLst>
              <a:ext uri="{FF2B5EF4-FFF2-40B4-BE49-F238E27FC236}">
                <a16:creationId xmlns:a16="http://schemas.microsoft.com/office/drawing/2014/main" id="{4912A01E-5A7E-49C9-97A5-597700939E98}"/>
              </a:ext>
            </a:extLst>
          </p:cNvPr>
          <p:cNvCxnSpPr/>
          <p:nvPr/>
        </p:nvCxnSpPr>
        <p:spPr>
          <a:xfrm>
            <a:off x="2987824" y="3217540"/>
            <a:ext cx="288032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TextBox 14">
            <a:extLst>
              <a:ext uri="{FF2B5EF4-FFF2-40B4-BE49-F238E27FC236}">
                <a16:creationId xmlns:a16="http://schemas.microsoft.com/office/drawing/2014/main" id="{E414F0C6-4F3A-4D97-8C0D-9A7F80C66706}"/>
              </a:ext>
            </a:extLst>
          </p:cNvPr>
          <p:cNvSpPr txBox="1"/>
          <p:nvPr/>
        </p:nvSpPr>
        <p:spPr>
          <a:xfrm>
            <a:off x="3636743" y="2688223"/>
            <a:ext cx="1582482" cy="338554"/>
          </a:xfrm>
          <a:prstGeom prst="rect">
            <a:avLst/>
          </a:prstGeom>
          <a:noFill/>
        </p:spPr>
        <p:txBody>
          <a:bodyPr wrap="square" rtlCol="0">
            <a:spAutoFit/>
          </a:bodyPr>
          <a:lstStyle/>
          <a:p>
            <a:r>
              <a:rPr lang="bg-BG" sz="1600" dirty="0">
                <a:solidFill>
                  <a:schemeClr val="tx1">
                    <a:lumMod val="75000"/>
                    <a:lumOff val="25000"/>
                  </a:schemeClr>
                </a:solidFill>
              </a:rPr>
              <a:t>Преименуване</a:t>
            </a:r>
            <a:endParaRPr lang="bg-BG" sz="1400" dirty="0">
              <a:solidFill>
                <a:schemeClr val="tx1">
                  <a:lumMod val="75000"/>
                  <a:lumOff val="25000"/>
                </a:schemeClr>
              </a:solidFill>
            </a:endParaRPr>
          </a:p>
        </p:txBody>
      </p:sp>
    </p:spTree>
    <p:extLst>
      <p:ext uri="{BB962C8B-B14F-4D97-AF65-F5344CB8AC3E}">
        <p14:creationId xmlns:p14="http://schemas.microsoft.com/office/powerpoint/2010/main" val="2661644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31539" y="553244"/>
            <a:ext cx="8280920" cy="523220"/>
          </a:xfrm>
          <a:prstGeom prst="rect">
            <a:avLst/>
          </a:prstGeom>
          <a:noFill/>
        </p:spPr>
        <p:txBody>
          <a:bodyPr wrap="square" rtlCol="0">
            <a:spAutoFit/>
          </a:bodyPr>
          <a:lstStyle/>
          <a:p>
            <a:r>
              <a:rPr lang="bg-BG" sz="1400" dirty="0">
                <a:solidFill>
                  <a:schemeClr val="tx1">
                    <a:lumMod val="75000"/>
                    <a:lumOff val="25000"/>
                  </a:schemeClr>
                </a:solidFill>
              </a:rPr>
              <a:t>Спрямо спецификациите на </a:t>
            </a:r>
            <a:r>
              <a:rPr lang="en-US" sz="1400" dirty="0">
                <a:solidFill>
                  <a:schemeClr val="tx1">
                    <a:lumMod val="75000"/>
                    <a:lumOff val="25000"/>
                  </a:schemeClr>
                </a:solidFill>
                <a:hlinkClick r:id="rId4"/>
              </a:rPr>
              <a:t>W3C</a:t>
            </a:r>
            <a:r>
              <a:rPr lang="en-US" sz="1400" dirty="0">
                <a:solidFill>
                  <a:schemeClr val="tx1">
                    <a:lumMod val="75000"/>
                    <a:lumOff val="25000"/>
                  </a:schemeClr>
                </a:solidFill>
              </a:rPr>
              <a:t>  </a:t>
            </a:r>
            <a:r>
              <a:rPr lang="en-US" sz="1400" dirty="0">
                <a:solidFill>
                  <a:srgbClr val="9365B8"/>
                </a:solidFill>
              </a:rPr>
              <a:t>World Wide Web Consortium </a:t>
            </a:r>
            <a:r>
              <a:rPr lang="bg-BG" sz="1400" dirty="0">
                <a:solidFill>
                  <a:schemeClr val="tx1">
                    <a:lumMod val="75000"/>
                    <a:lumOff val="25000"/>
                  </a:schemeClr>
                </a:solidFill>
              </a:rPr>
              <a:t>няма задължителни тагове</a:t>
            </a:r>
            <a:r>
              <a:rPr lang="en-US" sz="1400" dirty="0">
                <a:solidFill>
                  <a:schemeClr val="tx1">
                    <a:lumMod val="75000"/>
                    <a:lumOff val="25000"/>
                  </a:schemeClr>
                </a:solidFill>
              </a:rPr>
              <a:t>. </a:t>
            </a:r>
            <a:r>
              <a:rPr lang="bg-BG" sz="1400" dirty="0">
                <a:solidFill>
                  <a:schemeClr val="tx1">
                    <a:lumMod val="75000"/>
                    <a:lumOff val="25000"/>
                  </a:schemeClr>
                </a:solidFill>
              </a:rPr>
              <a:t>Независимо от това има няколко основни, които се препоръчват, тъй като по-старите браузъри ги очакват. </a:t>
            </a:r>
          </a:p>
        </p:txBody>
      </p:sp>
      <p:sp>
        <p:nvSpPr>
          <p:cNvPr id="8" name="TextBox 7">
            <a:extLst>
              <a:ext uri="{FF2B5EF4-FFF2-40B4-BE49-F238E27FC236}">
                <a16:creationId xmlns:a16="http://schemas.microsoft.com/office/drawing/2014/main" id="{5344F799-D160-434A-A602-57AAA0F00A6D}"/>
              </a:ext>
            </a:extLst>
          </p:cNvPr>
          <p:cNvSpPr txBox="1"/>
          <p:nvPr/>
        </p:nvSpPr>
        <p:spPr>
          <a:xfrm>
            <a:off x="441680" y="4407133"/>
            <a:ext cx="8280920" cy="523220"/>
          </a:xfrm>
          <a:prstGeom prst="rect">
            <a:avLst/>
          </a:prstGeom>
          <a:noFill/>
        </p:spPr>
        <p:txBody>
          <a:bodyPr wrap="square" rtlCol="0">
            <a:spAutoFit/>
          </a:bodyPr>
          <a:lstStyle/>
          <a:p>
            <a:r>
              <a:rPr lang="en-US" sz="1400" b="1" dirty="0">
                <a:solidFill>
                  <a:srgbClr val="9365B8"/>
                </a:solidFill>
              </a:rPr>
              <a:t>NB! </a:t>
            </a:r>
            <a:r>
              <a:rPr lang="en-US" sz="1400" b="1" dirty="0">
                <a:solidFill>
                  <a:srgbClr val="9365B8"/>
                </a:solidFill>
                <a:hlinkClick r:id="rId5"/>
              </a:rPr>
              <a:t>https://validator.w3.org/</a:t>
            </a:r>
            <a:endParaRPr lang="en-US" sz="1400" b="1" dirty="0">
              <a:solidFill>
                <a:srgbClr val="9365B8"/>
              </a:solidFill>
            </a:endParaRPr>
          </a:p>
          <a:p>
            <a:endParaRPr lang="bg-BG" sz="1400" b="1" dirty="0">
              <a:solidFill>
                <a:srgbClr val="9365B8"/>
              </a:solidFill>
            </a:endParaRPr>
          </a:p>
        </p:txBody>
      </p:sp>
      <p:pic>
        <p:nvPicPr>
          <p:cNvPr id="2" name="Picture 1">
            <a:extLst>
              <a:ext uri="{FF2B5EF4-FFF2-40B4-BE49-F238E27FC236}">
                <a16:creationId xmlns:a16="http://schemas.microsoft.com/office/drawing/2014/main" id="{983808D6-FDF7-44E4-9F1B-8830EF7E5F1E}"/>
              </a:ext>
            </a:extLst>
          </p:cNvPr>
          <p:cNvPicPr>
            <a:picLocks noChangeAspect="1"/>
          </p:cNvPicPr>
          <p:nvPr/>
        </p:nvPicPr>
        <p:blipFill>
          <a:blip r:embed="rId6"/>
          <a:stretch>
            <a:fillRect/>
          </a:stretch>
        </p:blipFill>
        <p:spPr>
          <a:xfrm>
            <a:off x="491375" y="1304973"/>
            <a:ext cx="4352925" cy="2657475"/>
          </a:xfrm>
          <a:prstGeom prst="rect">
            <a:avLst/>
          </a:prstGeom>
        </p:spPr>
      </p:pic>
    </p:spTree>
    <p:extLst>
      <p:ext uri="{BB962C8B-B14F-4D97-AF65-F5344CB8AC3E}">
        <p14:creationId xmlns:p14="http://schemas.microsoft.com/office/powerpoint/2010/main" val="70355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D3B3E3-C36E-451E-B900-06DEF99AF220}"/>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639E44-BB18-4666-A4E5-3CA57DE61574}"/>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5B8D14-6C18-4FD4-A94B-27502EFC410E}"/>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76ADD15-AF2C-447B-AC70-09E2BD4E1478}"/>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 Запознаване с </a:t>
            </a:r>
            <a:r>
              <a:rPr lang="en-US" sz="1200" b="1" dirty="0">
                <a:solidFill>
                  <a:schemeClr val="bg1"/>
                </a:solidFill>
              </a:rPr>
              <a:t>DOM</a:t>
            </a:r>
            <a:endParaRPr lang="bg-BG" sz="1200" b="1" dirty="0">
              <a:solidFill>
                <a:schemeClr val="bg1"/>
              </a:solidFill>
            </a:endParaRPr>
          </a:p>
        </p:txBody>
      </p:sp>
      <p:sp>
        <p:nvSpPr>
          <p:cNvPr id="10" name="TextBox 9">
            <a:extLst>
              <a:ext uri="{FF2B5EF4-FFF2-40B4-BE49-F238E27FC236}">
                <a16:creationId xmlns:a16="http://schemas.microsoft.com/office/drawing/2014/main" id="{ED824A7D-61D9-45CB-9956-3710C1650B65}"/>
              </a:ext>
            </a:extLst>
          </p:cNvPr>
          <p:cNvSpPr txBox="1"/>
          <p:nvPr/>
        </p:nvSpPr>
        <p:spPr>
          <a:xfrm>
            <a:off x="467544" y="697260"/>
            <a:ext cx="8280920" cy="1261884"/>
          </a:xfrm>
          <a:prstGeom prst="rect">
            <a:avLst/>
          </a:prstGeom>
          <a:noFill/>
        </p:spPr>
        <p:txBody>
          <a:bodyPr wrap="square" rtlCol="0">
            <a:spAutoFit/>
          </a:bodyPr>
          <a:lstStyle/>
          <a:p>
            <a:r>
              <a:rPr lang="en-US" b="1" dirty="0">
                <a:solidFill>
                  <a:schemeClr val="tx1">
                    <a:lumMod val="75000"/>
                    <a:lumOff val="25000"/>
                  </a:schemeClr>
                </a:solidFill>
              </a:rPr>
              <a:t>DOM – </a:t>
            </a:r>
            <a:r>
              <a:rPr lang="en-US" sz="1600" b="1" dirty="0">
                <a:solidFill>
                  <a:schemeClr val="tx1">
                    <a:lumMod val="75000"/>
                    <a:lumOff val="25000"/>
                  </a:schemeClr>
                </a:solidFill>
              </a:rPr>
              <a:t>D</a:t>
            </a:r>
            <a:r>
              <a:rPr lang="en-US" sz="1600" dirty="0">
                <a:solidFill>
                  <a:schemeClr val="tx1">
                    <a:lumMod val="75000"/>
                    <a:lumOff val="25000"/>
                  </a:schemeClr>
                </a:solidFill>
              </a:rPr>
              <a:t>ocument </a:t>
            </a:r>
            <a:r>
              <a:rPr lang="en-US" sz="1600" b="1" dirty="0">
                <a:solidFill>
                  <a:schemeClr val="tx1">
                    <a:lumMod val="75000"/>
                    <a:lumOff val="25000"/>
                  </a:schemeClr>
                </a:solidFill>
              </a:rPr>
              <a:t>O</a:t>
            </a:r>
            <a:r>
              <a:rPr lang="en-US" sz="1600" dirty="0">
                <a:solidFill>
                  <a:schemeClr val="tx1">
                    <a:lumMod val="75000"/>
                    <a:lumOff val="25000"/>
                  </a:schemeClr>
                </a:solidFill>
              </a:rPr>
              <a:t>bject </a:t>
            </a:r>
            <a:r>
              <a:rPr lang="en-US" sz="1600" b="1" dirty="0">
                <a:solidFill>
                  <a:schemeClr val="tx1">
                    <a:lumMod val="75000"/>
                    <a:lumOff val="25000"/>
                  </a:schemeClr>
                </a:solidFill>
              </a:rPr>
              <a:t>M</a:t>
            </a:r>
            <a:r>
              <a:rPr lang="en-US" sz="1600" dirty="0">
                <a:solidFill>
                  <a:schemeClr val="tx1">
                    <a:lumMod val="75000"/>
                    <a:lumOff val="25000"/>
                  </a:schemeClr>
                </a:solidFill>
              </a:rPr>
              <a:t>odel</a:t>
            </a:r>
          </a:p>
          <a:p>
            <a:endParaRPr lang="en-US" sz="1600" b="1" dirty="0">
              <a:solidFill>
                <a:schemeClr val="tx1">
                  <a:lumMod val="75000"/>
                  <a:lumOff val="25000"/>
                </a:schemeClr>
              </a:solidFill>
            </a:endParaRPr>
          </a:p>
          <a:p>
            <a:r>
              <a:rPr lang="bg-BG" sz="1400" dirty="0">
                <a:solidFill>
                  <a:schemeClr val="tx1">
                    <a:lumMod val="75000"/>
                    <a:lumOff val="25000"/>
                  </a:schemeClr>
                </a:solidFill>
              </a:rPr>
              <a:t>Дефинира логическата структура на документите;</a:t>
            </a:r>
          </a:p>
          <a:p>
            <a:r>
              <a:rPr lang="bg-BG" sz="1400" dirty="0">
                <a:solidFill>
                  <a:schemeClr val="tx1">
                    <a:lumMod val="75000"/>
                    <a:lumOff val="25000"/>
                  </a:schemeClr>
                </a:solidFill>
              </a:rPr>
              <a:t>Дефинира начина на достъпване и манипулиране на тези документи</a:t>
            </a:r>
          </a:p>
          <a:p>
            <a:r>
              <a:rPr lang="bg-BG" sz="1400" dirty="0">
                <a:solidFill>
                  <a:schemeClr val="tx1">
                    <a:lumMod val="75000"/>
                    <a:lumOff val="25000"/>
                  </a:schemeClr>
                </a:solidFill>
              </a:rPr>
              <a:t>Чрез него можем да добавяме, модифицираме или премахваме елементи и съдържание</a:t>
            </a:r>
            <a:endParaRPr lang="en-US" sz="1400" dirty="0">
              <a:solidFill>
                <a:schemeClr val="tx1">
                  <a:lumMod val="75000"/>
                  <a:lumOff val="25000"/>
                </a:schemeClr>
              </a:solidFill>
            </a:endParaRPr>
          </a:p>
        </p:txBody>
      </p:sp>
      <p:sp>
        <p:nvSpPr>
          <p:cNvPr id="12" name="TextBox 11">
            <a:extLst>
              <a:ext uri="{FF2B5EF4-FFF2-40B4-BE49-F238E27FC236}">
                <a16:creationId xmlns:a16="http://schemas.microsoft.com/office/drawing/2014/main" id="{FE5F5F37-F4D2-4AC5-A53B-8F5DCE0EBC27}"/>
              </a:ext>
            </a:extLst>
          </p:cNvPr>
          <p:cNvSpPr txBox="1"/>
          <p:nvPr/>
        </p:nvSpPr>
        <p:spPr>
          <a:xfrm>
            <a:off x="467544" y="4657700"/>
            <a:ext cx="8424936" cy="261610"/>
          </a:xfrm>
          <a:prstGeom prst="rect">
            <a:avLst/>
          </a:prstGeom>
          <a:noFill/>
        </p:spPr>
        <p:txBody>
          <a:bodyPr wrap="square" rtlCol="0">
            <a:spAutoFit/>
          </a:bodyPr>
          <a:lstStyle/>
          <a:p>
            <a:r>
              <a:rPr lang="en-US" sz="1100" dirty="0">
                <a:solidFill>
                  <a:schemeClr val="tx1">
                    <a:lumMod val="65000"/>
                    <a:lumOff val="35000"/>
                  </a:schemeClr>
                </a:solidFill>
              </a:rPr>
              <a:t>* </a:t>
            </a:r>
            <a:r>
              <a:rPr lang="bg-BG" sz="1100" dirty="0">
                <a:solidFill>
                  <a:schemeClr val="tx1">
                    <a:lumMod val="65000"/>
                    <a:lumOff val="35000"/>
                  </a:schemeClr>
                </a:solidFill>
              </a:rPr>
              <a:t>Визуално представяне на </a:t>
            </a:r>
            <a:r>
              <a:rPr lang="en-US" sz="1100" dirty="0">
                <a:solidFill>
                  <a:schemeClr val="tx1">
                    <a:lumMod val="65000"/>
                    <a:lumOff val="35000"/>
                  </a:schemeClr>
                </a:solidFill>
              </a:rPr>
              <a:t>the DOM tree</a:t>
            </a:r>
          </a:p>
        </p:txBody>
      </p:sp>
      <p:sp>
        <p:nvSpPr>
          <p:cNvPr id="3" name="Rounded Rectangle 2"/>
          <p:cNvSpPr/>
          <p:nvPr/>
        </p:nvSpPr>
        <p:spPr>
          <a:xfrm>
            <a:off x="755576" y="2623473"/>
            <a:ext cx="1080120" cy="1584176"/>
          </a:xfrm>
          <a:prstGeom prst="roundRect">
            <a:avLst/>
          </a:prstGeom>
          <a:solidFill>
            <a:srgbClr val="127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a:t>
            </a:r>
            <a:endParaRPr lang="bg-BG" dirty="0"/>
          </a:p>
        </p:txBody>
      </p:sp>
      <p:sp>
        <p:nvSpPr>
          <p:cNvPr id="11" name="Rounded Rectangle 10"/>
          <p:cNvSpPr/>
          <p:nvPr/>
        </p:nvSpPr>
        <p:spPr>
          <a:xfrm>
            <a:off x="2699792" y="2657820"/>
            <a:ext cx="1080120" cy="1584176"/>
          </a:xfrm>
          <a:prstGeom prst="roundRect">
            <a:avLst/>
          </a:prstGeom>
          <a:solidFill>
            <a:srgbClr val="127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 </a:t>
            </a:r>
          </a:p>
          <a:p>
            <a:pPr algn="ctr"/>
            <a:r>
              <a:rPr lang="en-US" dirty="0"/>
              <a:t>Parser</a:t>
            </a:r>
            <a:endParaRPr lang="bg-BG" dirty="0"/>
          </a:p>
        </p:txBody>
      </p:sp>
      <p:sp>
        <p:nvSpPr>
          <p:cNvPr id="14" name="Rounded Rectangle 13"/>
          <p:cNvSpPr/>
          <p:nvPr/>
        </p:nvSpPr>
        <p:spPr>
          <a:xfrm>
            <a:off x="4499992" y="2670191"/>
            <a:ext cx="3816424" cy="1584176"/>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rgbClr val="9365B8"/>
                </a:solidFill>
              </a:rPr>
              <a:t>DOM*</a:t>
            </a:r>
          </a:p>
          <a:p>
            <a:pPr algn="ctr"/>
            <a:endParaRPr lang="bg-BG" dirty="0"/>
          </a:p>
        </p:txBody>
      </p:sp>
      <p:sp>
        <p:nvSpPr>
          <p:cNvPr id="6" name="Rounded Rectangle 5"/>
          <p:cNvSpPr/>
          <p:nvPr/>
        </p:nvSpPr>
        <p:spPr>
          <a:xfrm>
            <a:off x="2339752" y="2353444"/>
            <a:ext cx="6192688" cy="2232248"/>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5" name="Rectangle 14"/>
          <p:cNvSpPr/>
          <p:nvPr/>
        </p:nvSpPr>
        <p:spPr>
          <a:xfrm>
            <a:off x="6012160" y="3073524"/>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7" name="Rectangle 16"/>
          <p:cNvSpPr/>
          <p:nvPr/>
        </p:nvSpPr>
        <p:spPr>
          <a:xfrm>
            <a:off x="5292080" y="3381201"/>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9" name="Rectangle 18"/>
          <p:cNvSpPr/>
          <p:nvPr/>
        </p:nvSpPr>
        <p:spPr>
          <a:xfrm>
            <a:off x="6732241" y="3381201"/>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p:cNvSpPr/>
          <p:nvPr/>
        </p:nvSpPr>
        <p:spPr>
          <a:xfrm>
            <a:off x="5292080" y="3793604"/>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1" name="Rectangle 20"/>
          <p:cNvSpPr/>
          <p:nvPr/>
        </p:nvSpPr>
        <p:spPr>
          <a:xfrm>
            <a:off x="7164288" y="3793604"/>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2" name="Rectangle 21"/>
          <p:cNvSpPr/>
          <p:nvPr/>
        </p:nvSpPr>
        <p:spPr>
          <a:xfrm>
            <a:off x="6300192" y="3793604"/>
            <a:ext cx="720080" cy="216024"/>
          </a:xfrm>
          <a:prstGeom prst="rect">
            <a:avLst/>
          </a:prstGeom>
          <a:solidFill>
            <a:srgbClr val="9365B8"/>
          </a:solid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24" name="Straight Arrow Connector 23"/>
          <p:cNvCxnSpPr/>
          <p:nvPr/>
        </p:nvCxnSpPr>
        <p:spPr>
          <a:xfrm>
            <a:off x="1835696" y="3415561"/>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779912" y="3433564"/>
            <a:ext cx="648072" cy="1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7" idx="0"/>
            <a:endCxn id="15" idx="1"/>
          </p:cNvCxnSpPr>
          <p:nvPr/>
        </p:nvCxnSpPr>
        <p:spPr>
          <a:xfrm flipV="1">
            <a:off x="5652120" y="3181536"/>
            <a:ext cx="360040" cy="19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5" idx="3"/>
            <a:endCxn id="19" idx="0"/>
          </p:cNvCxnSpPr>
          <p:nvPr/>
        </p:nvCxnSpPr>
        <p:spPr>
          <a:xfrm>
            <a:off x="6732240" y="3181536"/>
            <a:ext cx="360041" cy="19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7" idx="2"/>
            <a:endCxn id="20" idx="0"/>
          </p:cNvCxnSpPr>
          <p:nvPr/>
        </p:nvCxnSpPr>
        <p:spPr>
          <a:xfrm>
            <a:off x="5652120" y="3597225"/>
            <a:ext cx="0" cy="196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9" idx="2"/>
            <a:endCxn id="22" idx="0"/>
          </p:cNvCxnSpPr>
          <p:nvPr/>
        </p:nvCxnSpPr>
        <p:spPr>
          <a:xfrm flipH="1">
            <a:off x="6660232" y="3597225"/>
            <a:ext cx="432049" cy="196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9" idx="2"/>
            <a:endCxn id="21" idx="0"/>
          </p:cNvCxnSpPr>
          <p:nvPr/>
        </p:nvCxnSpPr>
        <p:spPr>
          <a:xfrm>
            <a:off x="7092281" y="3597225"/>
            <a:ext cx="432047" cy="19637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67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D3B3E3-C36E-451E-B900-06DEF99AF220}"/>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639E44-BB18-4666-A4E5-3CA57DE61574}"/>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5B8D14-6C18-4FD4-A94B-27502EFC410E}"/>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D76ADD15-AF2C-447B-AC70-09E2BD4E1478}"/>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 Запознаване с </a:t>
            </a:r>
            <a:r>
              <a:rPr lang="en-US" sz="1200" b="1" dirty="0">
                <a:solidFill>
                  <a:schemeClr val="bg1"/>
                </a:solidFill>
              </a:rPr>
              <a:t>DOM</a:t>
            </a:r>
            <a:endParaRPr lang="bg-BG" sz="1200" b="1" dirty="0">
              <a:solidFill>
                <a:schemeClr val="bg1"/>
              </a:solidFill>
            </a:endParaRPr>
          </a:p>
        </p:txBody>
      </p:sp>
      <p:sp>
        <p:nvSpPr>
          <p:cNvPr id="12" name="TextBox 11">
            <a:extLst>
              <a:ext uri="{FF2B5EF4-FFF2-40B4-BE49-F238E27FC236}">
                <a16:creationId xmlns:a16="http://schemas.microsoft.com/office/drawing/2014/main" id="{FE5F5F37-F4D2-4AC5-A53B-8F5DCE0EBC27}"/>
              </a:ext>
            </a:extLst>
          </p:cNvPr>
          <p:cNvSpPr txBox="1"/>
          <p:nvPr/>
        </p:nvSpPr>
        <p:spPr>
          <a:xfrm>
            <a:off x="251520" y="4657700"/>
            <a:ext cx="8424936" cy="261610"/>
          </a:xfrm>
          <a:prstGeom prst="rect">
            <a:avLst/>
          </a:prstGeom>
          <a:noFill/>
        </p:spPr>
        <p:txBody>
          <a:bodyPr wrap="square" rtlCol="0">
            <a:spAutoFit/>
          </a:bodyPr>
          <a:lstStyle/>
          <a:p>
            <a:r>
              <a:rPr lang="en-US" sz="1100" dirty="0">
                <a:solidFill>
                  <a:schemeClr val="tx1">
                    <a:lumMod val="65000"/>
                    <a:lumOff val="35000"/>
                  </a:schemeClr>
                </a:solidFill>
              </a:rPr>
              <a:t>* </a:t>
            </a:r>
            <a:r>
              <a:rPr lang="bg-BG" sz="1100" dirty="0">
                <a:solidFill>
                  <a:schemeClr val="tx1">
                    <a:lumMod val="65000"/>
                    <a:lumOff val="35000"/>
                  </a:schemeClr>
                </a:solidFill>
              </a:rPr>
              <a:t>Визуално представяне на </a:t>
            </a:r>
            <a:r>
              <a:rPr lang="en-US" sz="1100" dirty="0">
                <a:solidFill>
                  <a:schemeClr val="tx1">
                    <a:lumMod val="65000"/>
                    <a:lumOff val="35000"/>
                  </a:schemeClr>
                </a:solidFill>
              </a:rPr>
              <a:t>the DOM</a:t>
            </a:r>
          </a:p>
        </p:txBody>
      </p:sp>
      <p:sp>
        <p:nvSpPr>
          <p:cNvPr id="2" name="Rounded Rectangle 1"/>
          <p:cNvSpPr/>
          <p:nvPr/>
        </p:nvSpPr>
        <p:spPr>
          <a:xfrm>
            <a:off x="2483768" y="553244"/>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Document</a:t>
            </a:r>
            <a:endParaRPr lang="bg-BG" sz="1600" dirty="0">
              <a:solidFill>
                <a:srgbClr val="0F7792"/>
              </a:solidFill>
            </a:endParaRPr>
          </a:p>
        </p:txBody>
      </p:sp>
      <p:sp>
        <p:nvSpPr>
          <p:cNvPr id="27" name="Rounded Rectangle 26"/>
          <p:cNvSpPr/>
          <p:nvPr/>
        </p:nvSpPr>
        <p:spPr>
          <a:xfrm>
            <a:off x="2483768" y="1345332"/>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Root element:</a:t>
            </a:r>
          </a:p>
          <a:p>
            <a:pPr algn="ctr"/>
            <a:r>
              <a:rPr lang="en-US" sz="1600" dirty="0">
                <a:solidFill>
                  <a:srgbClr val="0F7792"/>
                </a:solidFill>
              </a:rPr>
              <a:t>&lt;html&gt;</a:t>
            </a:r>
            <a:endParaRPr lang="bg-BG" sz="1600" dirty="0">
              <a:solidFill>
                <a:srgbClr val="0F7792"/>
              </a:solidFill>
            </a:endParaRPr>
          </a:p>
        </p:txBody>
      </p:sp>
      <p:sp>
        <p:nvSpPr>
          <p:cNvPr id="28" name="Rounded Rectangle 27"/>
          <p:cNvSpPr/>
          <p:nvPr/>
        </p:nvSpPr>
        <p:spPr>
          <a:xfrm>
            <a:off x="323528" y="2353444"/>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&lt;head&gt;</a:t>
            </a:r>
            <a:endParaRPr lang="bg-BG" sz="1600" dirty="0">
              <a:solidFill>
                <a:srgbClr val="0F7792"/>
              </a:solidFill>
            </a:endParaRPr>
          </a:p>
        </p:txBody>
      </p:sp>
      <p:sp>
        <p:nvSpPr>
          <p:cNvPr id="29" name="Rounded Rectangle 28"/>
          <p:cNvSpPr/>
          <p:nvPr/>
        </p:nvSpPr>
        <p:spPr>
          <a:xfrm>
            <a:off x="4572000" y="2353444"/>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&lt;body&gt;</a:t>
            </a:r>
            <a:endParaRPr lang="bg-BG" sz="1600" dirty="0">
              <a:solidFill>
                <a:srgbClr val="0F7792"/>
              </a:solidFill>
            </a:endParaRPr>
          </a:p>
        </p:txBody>
      </p:sp>
      <p:sp>
        <p:nvSpPr>
          <p:cNvPr id="31" name="Rounded Rectangle 30"/>
          <p:cNvSpPr/>
          <p:nvPr/>
        </p:nvSpPr>
        <p:spPr>
          <a:xfrm>
            <a:off x="323528" y="3217540"/>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&lt;title&gt;</a:t>
            </a:r>
            <a:endParaRPr lang="bg-BG" sz="1600" dirty="0">
              <a:solidFill>
                <a:srgbClr val="0F7792"/>
              </a:solidFill>
            </a:endParaRPr>
          </a:p>
        </p:txBody>
      </p:sp>
      <p:sp>
        <p:nvSpPr>
          <p:cNvPr id="33" name="Rounded Rectangle 32"/>
          <p:cNvSpPr/>
          <p:nvPr/>
        </p:nvSpPr>
        <p:spPr>
          <a:xfrm>
            <a:off x="323528" y="4081636"/>
            <a:ext cx="3240360"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Text:</a:t>
            </a:r>
          </a:p>
          <a:p>
            <a:pPr algn="ctr"/>
            <a:r>
              <a:rPr lang="en-US" sz="1600" dirty="0">
                <a:solidFill>
                  <a:srgbClr val="0F7792"/>
                </a:solidFill>
              </a:rPr>
              <a:t>“My title”</a:t>
            </a:r>
            <a:endParaRPr lang="bg-BG" sz="1600" dirty="0">
              <a:solidFill>
                <a:srgbClr val="0F7792"/>
              </a:solidFill>
            </a:endParaRPr>
          </a:p>
        </p:txBody>
      </p:sp>
      <p:sp>
        <p:nvSpPr>
          <p:cNvPr id="35" name="Rounded Rectangle 34"/>
          <p:cNvSpPr/>
          <p:nvPr/>
        </p:nvSpPr>
        <p:spPr>
          <a:xfrm>
            <a:off x="3779912" y="3217540"/>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Attribute:</a:t>
            </a:r>
          </a:p>
          <a:p>
            <a:pPr algn="ctr"/>
            <a:r>
              <a:rPr lang="en-US" sz="1600" dirty="0">
                <a:solidFill>
                  <a:srgbClr val="0F7792"/>
                </a:solidFill>
              </a:rPr>
              <a:t>“</a:t>
            </a:r>
            <a:r>
              <a:rPr lang="en-US" sz="1600" dirty="0" err="1">
                <a:solidFill>
                  <a:srgbClr val="0F7792"/>
                </a:solidFill>
              </a:rPr>
              <a:t>href</a:t>
            </a:r>
            <a:r>
              <a:rPr lang="en-US" sz="1600" dirty="0">
                <a:solidFill>
                  <a:srgbClr val="0F7792"/>
                </a:solidFill>
              </a:rPr>
              <a:t>”</a:t>
            </a:r>
            <a:endParaRPr lang="bg-BG" sz="1600" dirty="0">
              <a:solidFill>
                <a:srgbClr val="0F7792"/>
              </a:solidFill>
            </a:endParaRPr>
          </a:p>
        </p:txBody>
      </p:sp>
      <p:sp>
        <p:nvSpPr>
          <p:cNvPr id="37" name="Rounded Rectangle 36"/>
          <p:cNvSpPr/>
          <p:nvPr/>
        </p:nvSpPr>
        <p:spPr>
          <a:xfrm>
            <a:off x="5436096" y="3217540"/>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&lt;a&gt;</a:t>
            </a:r>
            <a:endParaRPr lang="bg-BG" sz="1600" dirty="0">
              <a:solidFill>
                <a:srgbClr val="0F7792"/>
              </a:solidFill>
            </a:endParaRPr>
          </a:p>
        </p:txBody>
      </p:sp>
      <p:sp>
        <p:nvSpPr>
          <p:cNvPr id="39" name="Rounded Rectangle 38"/>
          <p:cNvSpPr/>
          <p:nvPr/>
        </p:nvSpPr>
        <p:spPr>
          <a:xfrm>
            <a:off x="7308304" y="3217540"/>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Element:</a:t>
            </a:r>
          </a:p>
          <a:p>
            <a:pPr algn="ctr"/>
            <a:r>
              <a:rPr lang="en-US" sz="1600" dirty="0">
                <a:solidFill>
                  <a:srgbClr val="0F7792"/>
                </a:solidFill>
              </a:rPr>
              <a:t>&lt;h1&gt;</a:t>
            </a:r>
            <a:endParaRPr lang="bg-BG" sz="1600" dirty="0">
              <a:solidFill>
                <a:srgbClr val="0F7792"/>
              </a:solidFill>
            </a:endParaRPr>
          </a:p>
        </p:txBody>
      </p:sp>
      <p:sp>
        <p:nvSpPr>
          <p:cNvPr id="40" name="Rounded Rectangle 39"/>
          <p:cNvSpPr/>
          <p:nvPr/>
        </p:nvSpPr>
        <p:spPr>
          <a:xfrm>
            <a:off x="5436096" y="4081636"/>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Text:</a:t>
            </a:r>
          </a:p>
          <a:p>
            <a:pPr algn="ctr"/>
            <a:r>
              <a:rPr lang="en-US" sz="1600" dirty="0">
                <a:solidFill>
                  <a:srgbClr val="0F7792"/>
                </a:solidFill>
              </a:rPr>
              <a:t>“My link”</a:t>
            </a:r>
            <a:endParaRPr lang="bg-BG" sz="1600" dirty="0">
              <a:solidFill>
                <a:srgbClr val="0F7792"/>
              </a:solidFill>
            </a:endParaRPr>
          </a:p>
        </p:txBody>
      </p:sp>
      <p:sp>
        <p:nvSpPr>
          <p:cNvPr id="41" name="Rounded Rectangle 40"/>
          <p:cNvSpPr/>
          <p:nvPr/>
        </p:nvSpPr>
        <p:spPr>
          <a:xfrm>
            <a:off x="7308304" y="4081636"/>
            <a:ext cx="1512168" cy="576064"/>
          </a:xfrm>
          <a:prstGeom prst="roundRect">
            <a:avLst/>
          </a:prstGeom>
          <a:noFill/>
          <a:ln>
            <a:solidFill>
              <a:srgbClr val="9365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F7792"/>
                </a:solidFill>
              </a:rPr>
              <a:t>Text:</a:t>
            </a:r>
          </a:p>
          <a:p>
            <a:pPr algn="ctr"/>
            <a:r>
              <a:rPr lang="en-US" sz="1600" dirty="0">
                <a:solidFill>
                  <a:srgbClr val="0F7792"/>
                </a:solidFill>
              </a:rPr>
              <a:t>“My header”</a:t>
            </a:r>
            <a:endParaRPr lang="bg-BG" sz="1600" dirty="0">
              <a:solidFill>
                <a:srgbClr val="0F7792"/>
              </a:solidFill>
            </a:endParaRPr>
          </a:p>
        </p:txBody>
      </p:sp>
      <p:cxnSp>
        <p:nvCxnSpPr>
          <p:cNvPr id="13" name="Straight Connector 12"/>
          <p:cNvCxnSpPr>
            <a:stCxn id="2" idx="2"/>
            <a:endCxn id="27" idx="0"/>
          </p:cNvCxnSpPr>
          <p:nvPr/>
        </p:nvCxnSpPr>
        <p:spPr>
          <a:xfrm>
            <a:off x="4103948" y="1129308"/>
            <a:ext cx="0" cy="216024"/>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7" idx="2"/>
          </p:cNvCxnSpPr>
          <p:nvPr/>
        </p:nvCxnSpPr>
        <p:spPr>
          <a:xfrm>
            <a:off x="4103948" y="1921396"/>
            <a:ext cx="0" cy="216024"/>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907704" y="2137420"/>
            <a:ext cx="4320480" cy="0"/>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907704" y="2137420"/>
            <a:ext cx="0" cy="216024"/>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228184" y="2137420"/>
            <a:ext cx="0" cy="216024"/>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07704" y="2929508"/>
            <a:ext cx="0" cy="288032"/>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907704" y="3793604"/>
            <a:ext cx="0" cy="288032"/>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228184" y="3793604"/>
            <a:ext cx="0" cy="288032"/>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28384" y="3793604"/>
            <a:ext cx="0" cy="288032"/>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5" idx="3"/>
            <a:endCxn id="37" idx="1"/>
          </p:cNvCxnSpPr>
          <p:nvPr/>
        </p:nvCxnSpPr>
        <p:spPr>
          <a:xfrm>
            <a:off x="5292080" y="3505572"/>
            <a:ext cx="144016" cy="0"/>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228184" y="3073524"/>
            <a:ext cx="0" cy="144016"/>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028384" y="3073524"/>
            <a:ext cx="0" cy="144016"/>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228184" y="3073524"/>
            <a:ext cx="1800200" cy="0"/>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092280" y="2929508"/>
            <a:ext cx="0" cy="144016"/>
          </a:xfrm>
          <a:prstGeom prst="line">
            <a:avLst/>
          </a:prstGeom>
          <a:ln>
            <a:solidFill>
              <a:srgbClr val="9365B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79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51EA04-BA7A-410B-A8F1-46412C236B40}"/>
              </a:ext>
            </a:extLst>
          </p:cNvPr>
          <p:cNvSpPr/>
          <p:nvPr/>
        </p:nvSpPr>
        <p:spPr>
          <a:xfrm>
            <a:off x="0" y="1571229"/>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164E546-BF51-4A15-8ADC-259D68CDA81F}"/>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668344" y="45606"/>
            <a:ext cx="1442751" cy="276999"/>
          </a:xfrm>
          <a:prstGeom prst="rect">
            <a:avLst/>
          </a:prstGeom>
          <a:noFill/>
        </p:spPr>
        <p:txBody>
          <a:bodyPr wrap="square" rtlCol="0">
            <a:spAutoFit/>
          </a:bodyPr>
          <a:lstStyle/>
          <a:p>
            <a:pPr algn="r"/>
            <a:r>
              <a:rPr lang="ru-RU" sz="1200" b="1" dirty="0">
                <a:solidFill>
                  <a:schemeClr val="bg1"/>
                </a:solidFill>
              </a:rPr>
              <a:t>Какво е </a:t>
            </a:r>
            <a:r>
              <a:rPr lang="en-US" sz="1200" b="1" dirty="0">
                <a:solidFill>
                  <a:schemeClr val="bg1"/>
                </a:solidFill>
              </a:rPr>
              <a:t>HTML</a:t>
            </a:r>
            <a:endParaRPr lang="bg-BG" sz="1200" b="1" dirty="0">
              <a:solidFill>
                <a:schemeClr val="bg1"/>
              </a:solidFill>
            </a:endParaRPr>
          </a:p>
        </p:txBody>
      </p:sp>
      <p:sp>
        <p:nvSpPr>
          <p:cNvPr id="10" name="TextBox 9">
            <a:extLst>
              <a:ext uri="{FF2B5EF4-FFF2-40B4-BE49-F238E27FC236}">
                <a16:creationId xmlns:a16="http://schemas.microsoft.com/office/drawing/2014/main" id="{62E53327-4B95-4234-9185-4F15C8DD6C59}"/>
              </a:ext>
            </a:extLst>
          </p:cNvPr>
          <p:cNvSpPr txBox="1"/>
          <p:nvPr/>
        </p:nvSpPr>
        <p:spPr>
          <a:xfrm>
            <a:off x="467544" y="1211189"/>
            <a:ext cx="8280920" cy="307777"/>
          </a:xfrm>
          <a:prstGeom prst="rect">
            <a:avLst/>
          </a:prstGeom>
          <a:noFill/>
        </p:spPr>
        <p:txBody>
          <a:bodyPr wrap="square" rtlCol="0">
            <a:spAutoFit/>
          </a:bodyPr>
          <a:lstStyle/>
          <a:p>
            <a:r>
              <a:rPr lang="bg-BG" sz="1400" dirty="0">
                <a:solidFill>
                  <a:schemeClr val="tx1">
                    <a:lumMod val="75000"/>
                    <a:lumOff val="25000"/>
                  </a:schemeClr>
                </a:solidFill>
              </a:rPr>
              <a:t>Всеки един файл започва със декларация на типът на документа:</a:t>
            </a:r>
          </a:p>
        </p:txBody>
      </p:sp>
      <p:sp>
        <p:nvSpPr>
          <p:cNvPr id="2" name="Rectangle 1">
            <a:extLst>
              <a:ext uri="{FF2B5EF4-FFF2-40B4-BE49-F238E27FC236}">
                <a16:creationId xmlns:a16="http://schemas.microsoft.com/office/drawing/2014/main" id="{F54B1204-5809-4B62-A038-90E9F1ABAEE6}"/>
              </a:ext>
            </a:extLst>
          </p:cNvPr>
          <p:cNvSpPr/>
          <p:nvPr/>
        </p:nvSpPr>
        <p:spPr>
          <a:xfrm>
            <a:off x="611560" y="1708955"/>
            <a:ext cx="1935786"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FFFFFF"/>
                </a:solidFill>
                <a:effectLst>
                  <a:outerShdw blurRad="38100" dist="38100" dir="2700000" algn="tl">
                    <a:srgbClr val="000000">
                      <a:alpha val="43137"/>
                    </a:srgbClr>
                  </a:outerShdw>
                </a:effectLst>
              </a:rPr>
              <a:t>DOCTYPE html </a:t>
            </a:r>
            <a:r>
              <a:rPr lang="en-US" b="1" dirty="0">
                <a:solidFill>
                  <a:schemeClr val="tx1">
                    <a:lumMod val="65000"/>
                    <a:lumOff val="35000"/>
                  </a:schemeClr>
                </a:solidFill>
              </a:rPr>
              <a:t>&gt;</a:t>
            </a:r>
          </a:p>
        </p:txBody>
      </p:sp>
      <p:sp>
        <p:nvSpPr>
          <p:cNvPr id="13" name="TextBox 12">
            <a:extLst>
              <a:ext uri="{FF2B5EF4-FFF2-40B4-BE49-F238E27FC236}">
                <a16:creationId xmlns:a16="http://schemas.microsoft.com/office/drawing/2014/main" id="{12751747-44F3-4D0D-A65D-BAFCDC734ABB}"/>
              </a:ext>
            </a:extLst>
          </p:cNvPr>
          <p:cNvSpPr txBox="1"/>
          <p:nvPr/>
        </p:nvSpPr>
        <p:spPr>
          <a:xfrm>
            <a:off x="467544" y="2292469"/>
            <a:ext cx="8280920" cy="646331"/>
          </a:xfrm>
          <a:prstGeom prst="rect">
            <a:avLst/>
          </a:prstGeom>
          <a:noFill/>
        </p:spPr>
        <p:txBody>
          <a:bodyPr wrap="square" rtlCol="0">
            <a:spAutoFit/>
          </a:bodyPr>
          <a:lstStyle/>
          <a:p>
            <a:r>
              <a:rPr lang="en-US" sz="1200" i="1" dirty="0">
                <a:solidFill>
                  <a:schemeClr val="tx1">
                    <a:lumMod val="75000"/>
                    <a:lumOff val="25000"/>
                  </a:schemeClr>
                </a:solidFill>
                <a:latin typeface="+mj-lt"/>
              </a:rPr>
              <a:t>Doctype </a:t>
            </a:r>
            <a:r>
              <a:rPr lang="bg-BG" sz="1200" i="1" dirty="0">
                <a:solidFill>
                  <a:schemeClr val="tx1">
                    <a:lumMod val="75000"/>
                    <a:lumOff val="25000"/>
                  </a:schemeClr>
                </a:solidFill>
                <a:latin typeface="+mj-lt"/>
              </a:rPr>
              <a:t>не е </a:t>
            </a:r>
            <a:r>
              <a:rPr lang="en-US" sz="1200" i="1" dirty="0">
                <a:solidFill>
                  <a:schemeClr val="tx1">
                    <a:lumMod val="75000"/>
                    <a:lumOff val="25000"/>
                  </a:schemeClr>
                </a:solidFill>
                <a:latin typeface="+mj-lt"/>
              </a:rPr>
              <a:t>html </a:t>
            </a:r>
            <a:r>
              <a:rPr lang="bg-BG" sz="1200" i="1" dirty="0">
                <a:solidFill>
                  <a:schemeClr val="tx1">
                    <a:lumMod val="75000"/>
                    <a:lumOff val="25000"/>
                  </a:schemeClr>
                </a:solidFill>
                <a:latin typeface="+mj-lt"/>
              </a:rPr>
              <a:t>таг, а е инструкция към браузъра, показваща коя версия на </a:t>
            </a:r>
            <a:r>
              <a:rPr lang="en-US" sz="1200" i="1" dirty="0">
                <a:solidFill>
                  <a:schemeClr val="tx1">
                    <a:lumMod val="75000"/>
                    <a:lumOff val="25000"/>
                  </a:schemeClr>
                </a:solidFill>
                <a:latin typeface="+mj-lt"/>
              </a:rPr>
              <a:t>html</a:t>
            </a:r>
            <a:r>
              <a:rPr lang="bg-BG" sz="1200" i="1" dirty="0">
                <a:solidFill>
                  <a:schemeClr val="tx1">
                    <a:lumMod val="75000"/>
                    <a:lumOff val="25000"/>
                  </a:schemeClr>
                </a:solidFill>
                <a:latin typeface="+mj-lt"/>
              </a:rPr>
              <a:t> ще се използва</a:t>
            </a:r>
            <a:br>
              <a:rPr lang="bg-BG" sz="1200" i="1" dirty="0">
                <a:solidFill>
                  <a:schemeClr val="tx1">
                    <a:lumMod val="75000"/>
                    <a:lumOff val="25000"/>
                  </a:schemeClr>
                </a:solidFill>
                <a:latin typeface="+mj-lt"/>
              </a:rPr>
            </a:br>
            <a:r>
              <a:rPr lang="bg-BG" sz="1200" i="1" dirty="0">
                <a:solidFill>
                  <a:schemeClr val="tx1">
                    <a:lumMod val="75000"/>
                    <a:lumOff val="25000"/>
                  </a:schemeClr>
                </a:solidFill>
                <a:latin typeface="+mj-lt"/>
              </a:rPr>
              <a:t>*</a:t>
            </a:r>
            <a:r>
              <a:rPr lang="en-US" sz="1200" i="1" dirty="0">
                <a:solidFill>
                  <a:schemeClr val="tx1">
                    <a:lumMod val="75000"/>
                    <a:lumOff val="25000"/>
                  </a:schemeClr>
                </a:solidFill>
                <a:latin typeface="+mj-lt"/>
              </a:rPr>
              <a:t>https://www.w3schools.com/tags/tag_doctype.asp</a:t>
            </a:r>
            <a:r>
              <a:rPr lang="bg-BG" sz="1200" i="1" dirty="0">
                <a:solidFill>
                  <a:schemeClr val="tx1">
                    <a:lumMod val="75000"/>
                    <a:lumOff val="25000"/>
                  </a:schemeClr>
                </a:solidFill>
                <a:latin typeface="+mj-lt"/>
              </a:rPr>
              <a:t>.</a:t>
            </a:r>
          </a:p>
          <a:p>
            <a:r>
              <a:rPr lang="bg-BG" sz="1200" i="1" dirty="0">
                <a:solidFill>
                  <a:schemeClr val="tx1">
                    <a:lumMod val="75000"/>
                    <a:lumOff val="25000"/>
                  </a:schemeClr>
                </a:solidFill>
                <a:latin typeface="+mj-lt"/>
              </a:rPr>
              <a:t>*</a:t>
            </a:r>
            <a:r>
              <a:rPr lang="en-US" sz="1200" i="1" dirty="0">
                <a:solidFill>
                  <a:schemeClr val="tx1">
                    <a:lumMod val="75000"/>
                    <a:lumOff val="25000"/>
                  </a:schemeClr>
                </a:solidFill>
                <a:latin typeface="+mj-lt"/>
              </a:rPr>
              <a:t>https://developer.mozilla.org/en-US/docs/Web/HTML/Quirks_Mode_and_Standards_Mode</a:t>
            </a:r>
            <a:endParaRPr lang="bg-BG" sz="1200" i="1" dirty="0">
              <a:solidFill>
                <a:schemeClr val="tx1">
                  <a:lumMod val="75000"/>
                  <a:lumOff val="25000"/>
                </a:schemeClr>
              </a:solidFill>
              <a:latin typeface="+mj-lt"/>
            </a:endParaRPr>
          </a:p>
        </p:txBody>
      </p:sp>
      <p:sp>
        <p:nvSpPr>
          <p:cNvPr id="14" name="TextBox 13">
            <a:extLst>
              <a:ext uri="{FF2B5EF4-FFF2-40B4-BE49-F238E27FC236}">
                <a16:creationId xmlns:a16="http://schemas.microsoft.com/office/drawing/2014/main" id="{6B1BDF46-6EAE-4E33-A44D-EFB21088F00C}"/>
              </a:ext>
            </a:extLst>
          </p:cNvPr>
          <p:cNvSpPr txBox="1"/>
          <p:nvPr/>
        </p:nvSpPr>
        <p:spPr>
          <a:xfrm>
            <a:off x="467544" y="3145532"/>
            <a:ext cx="8280920" cy="279797"/>
          </a:xfrm>
          <a:prstGeom prst="rect">
            <a:avLst/>
          </a:prstGeom>
          <a:noFill/>
        </p:spPr>
        <p:txBody>
          <a:bodyPr wrap="square" rtlCol="0">
            <a:spAutoFit/>
          </a:bodyPr>
          <a:lstStyle/>
          <a:p>
            <a:r>
              <a:rPr lang="bg-BG" sz="1400" dirty="0">
                <a:solidFill>
                  <a:schemeClr val="tx1">
                    <a:lumMod val="75000"/>
                    <a:lumOff val="25000"/>
                  </a:schemeClr>
                </a:solidFill>
              </a:rPr>
              <a:t>Първият основен таг е:</a:t>
            </a:r>
          </a:p>
        </p:txBody>
      </p:sp>
      <p:sp>
        <p:nvSpPr>
          <p:cNvPr id="15" name="Rectangle 14">
            <a:extLst>
              <a:ext uri="{FF2B5EF4-FFF2-40B4-BE49-F238E27FC236}">
                <a16:creationId xmlns:a16="http://schemas.microsoft.com/office/drawing/2014/main" id="{74A5C6E8-225C-4FF0-AE7B-0BD6482E3463}"/>
              </a:ext>
            </a:extLst>
          </p:cNvPr>
          <p:cNvSpPr/>
          <p:nvPr/>
        </p:nvSpPr>
        <p:spPr>
          <a:xfrm>
            <a:off x="0" y="3540785"/>
            <a:ext cx="9144000" cy="58915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BD5AFB3-CB56-4A70-9DA4-6CB74BCED907}"/>
              </a:ext>
            </a:extLst>
          </p:cNvPr>
          <p:cNvSpPr/>
          <p:nvPr/>
        </p:nvSpPr>
        <p:spPr>
          <a:xfrm>
            <a:off x="611560" y="3676300"/>
            <a:ext cx="1635961" cy="335756"/>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html</a:t>
            </a:r>
            <a:r>
              <a:rPr lang="en-US" b="1" dirty="0">
                <a:solidFill>
                  <a:schemeClr val="tx1">
                    <a:lumMod val="65000"/>
                    <a:lumOff val="35000"/>
                  </a:schemeClr>
                </a:solidFill>
              </a:rPr>
              <a:t>&gt;&lt;/</a:t>
            </a:r>
            <a:r>
              <a:rPr lang="en-US" b="1" dirty="0">
                <a:solidFill>
                  <a:srgbClr val="0070C0"/>
                </a:solidFill>
              </a:rPr>
              <a:t>html</a:t>
            </a:r>
            <a:r>
              <a:rPr lang="en-US" b="1" dirty="0">
                <a:solidFill>
                  <a:schemeClr val="tx1">
                    <a:lumMod val="65000"/>
                    <a:lumOff val="35000"/>
                  </a:schemeClr>
                </a:solidFill>
              </a:rPr>
              <a:t>&gt;</a:t>
            </a:r>
          </a:p>
        </p:txBody>
      </p:sp>
      <p:sp>
        <p:nvSpPr>
          <p:cNvPr id="17" name="TextBox 16">
            <a:extLst>
              <a:ext uri="{FF2B5EF4-FFF2-40B4-BE49-F238E27FC236}">
                <a16:creationId xmlns:a16="http://schemas.microsoft.com/office/drawing/2014/main" id="{3BDCE15C-9A34-4088-9790-248AB32A0F34}"/>
              </a:ext>
            </a:extLst>
          </p:cNvPr>
          <p:cNvSpPr txBox="1"/>
          <p:nvPr/>
        </p:nvSpPr>
        <p:spPr>
          <a:xfrm>
            <a:off x="467544" y="4243998"/>
            <a:ext cx="8280920" cy="251817"/>
          </a:xfrm>
          <a:prstGeom prst="rect">
            <a:avLst/>
          </a:prstGeom>
          <a:noFill/>
        </p:spPr>
        <p:txBody>
          <a:bodyPr wrap="square" rtlCol="0">
            <a:spAutoFit/>
          </a:bodyPr>
          <a:lstStyle/>
          <a:p>
            <a:r>
              <a:rPr lang="bg-BG" sz="1200" i="1" dirty="0">
                <a:solidFill>
                  <a:schemeClr val="tx1">
                    <a:lumMod val="75000"/>
                    <a:lumOff val="25000"/>
                  </a:schemeClr>
                </a:solidFill>
                <a:latin typeface="+mj-lt"/>
              </a:rPr>
              <a:t>Този таг се намира на най-високо ниво, и всички останали тагове трябва да се намират в него</a:t>
            </a:r>
          </a:p>
        </p:txBody>
      </p:sp>
    </p:spTree>
    <p:extLst>
      <p:ext uri="{BB962C8B-B14F-4D97-AF65-F5344CB8AC3E}">
        <p14:creationId xmlns:p14="http://schemas.microsoft.com/office/powerpoint/2010/main" val="50986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1C163D1-85A2-4643-BA3C-22035ECBF6E9}"/>
              </a:ext>
            </a:extLst>
          </p:cNvPr>
          <p:cNvSpPr/>
          <p:nvPr/>
        </p:nvSpPr>
        <p:spPr>
          <a:xfrm>
            <a:off x="7210970" y="0"/>
            <a:ext cx="193303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131ED0-4950-475C-B7DC-450FBBF3C54A}"/>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A6D78-D3DF-4739-BCDE-EE78ED59B04D}"/>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2374E9AE-8D65-4C85-A4AC-BBB9AA519202}"/>
              </a:ext>
            </a:extLst>
          </p:cNvPr>
          <p:cNvSpPr txBox="1"/>
          <p:nvPr/>
        </p:nvSpPr>
        <p:spPr>
          <a:xfrm>
            <a:off x="7821363" y="39982"/>
            <a:ext cx="1300869" cy="276999"/>
          </a:xfrm>
          <a:prstGeom prst="rect">
            <a:avLst/>
          </a:prstGeom>
          <a:noFill/>
        </p:spPr>
        <p:txBody>
          <a:bodyPr wrap="none" rtlCol="0">
            <a:spAutoFit/>
          </a:bodyPr>
          <a:lstStyle/>
          <a:p>
            <a:pPr algn="r"/>
            <a:r>
              <a:rPr lang="en-US" sz="1200" b="1" dirty="0">
                <a:solidFill>
                  <a:schemeClr val="bg1"/>
                </a:solidFill>
              </a:rPr>
              <a:t>Internet &amp; WWW</a:t>
            </a:r>
          </a:p>
        </p:txBody>
      </p:sp>
      <p:grpSp>
        <p:nvGrpSpPr>
          <p:cNvPr id="53" name="Group 52"/>
          <p:cNvGrpSpPr/>
          <p:nvPr/>
        </p:nvGrpSpPr>
        <p:grpSpPr>
          <a:xfrm>
            <a:off x="1763688" y="697260"/>
            <a:ext cx="1512168" cy="504056"/>
            <a:chOff x="1763688" y="697260"/>
            <a:chExt cx="1512168" cy="504056"/>
          </a:xfrm>
        </p:grpSpPr>
        <p:sp>
          <p:nvSpPr>
            <p:cNvPr id="33" name="Rectangle: Rounded Corners 8">
              <a:extLst>
                <a:ext uri="{FF2B5EF4-FFF2-40B4-BE49-F238E27FC236}">
                  <a16:creationId xmlns:a16="http://schemas.microsoft.com/office/drawing/2014/main" id="{0BF17CB0-E7EF-41ED-8614-22D712B0EDE6}"/>
                </a:ext>
              </a:extLst>
            </p:cNvPr>
            <p:cNvSpPr/>
            <p:nvPr/>
          </p:nvSpPr>
          <p:spPr>
            <a:xfrm>
              <a:off x="1763688" y="697260"/>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Internet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88" y="786714"/>
              <a:ext cx="325148" cy="325148"/>
            </a:xfrm>
            <a:prstGeom prst="rect">
              <a:avLst/>
            </a:prstGeom>
          </p:spPr>
        </p:pic>
      </p:grpSp>
      <p:grpSp>
        <p:nvGrpSpPr>
          <p:cNvPr id="54" name="Group 53"/>
          <p:cNvGrpSpPr/>
          <p:nvPr/>
        </p:nvGrpSpPr>
        <p:grpSpPr>
          <a:xfrm>
            <a:off x="4932040" y="697260"/>
            <a:ext cx="2448272" cy="504056"/>
            <a:chOff x="4932040" y="697260"/>
            <a:chExt cx="2448272" cy="504056"/>
          </a:xfrm>
        </p:grpSpPr>
        <p:sp>
          <p:nvSpPr>
            <p:cNvPr id="40" name="Rectangle: Rounded Corners 17">
              <a:extLst>
                <a:ext uri="{FF2B5EF4-FFF2-40B4-BE49-F238E27FC236}">
                  <a16:creationId xmlns:a16="http://schemas.microsoft.com/office/drawing/2014/main" id="{0006571E-6939-486D-8146-326D37330731}"/>
                </a:ext>
              </a:extLst>
            </p:cNvPr>
            <p:cNvSpPr/>
            <p:nvPr/>
          </p:nvSpPr>
          <p:spPr>
            <a:xfrm>
              <a:off x="4932040" y="697260"/>
              <a:ext cx="2448272" cy="504056"/>
            </a:xfrm>
            <a:prstGeom prst="roundRect">
              <a:avLst/>
            </a:prstGeom>
            <a:solidFill>
              <a:srgbClr val="9365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World Wide Web</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056" y="821294"/>
              <a:ext cx="325148" cy="325148"/>
            </a:xfrm>
            <a:prstGeom prst="rect">
              <a:avLst/>
            </a:prstGeom>
          </p:spPr>
        </p:pic>
      </p:grpSp>
      <p:grpSp>
        <p:nvGrpSpPr>
          <p:cNvPr id="55" name="Group 54"/>
          <p:cNvGrpSpPr/>
          <p:nvPr/>
        </p:nvGrpSpPr>
        <p:grpSpPr>
          <a:xfrm>
            <a:off x="1615224" y="2460344"/>
            <a:ext cx="1514392" cy="1045228"/>
            <a:chOff x="1615224" y="2460344"/>
            <a:chExt cx="1514392" cy="1045228"/>
          </a:xfrm>
        </p:grpSpPr>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224" y="2460344"/>
              <a:ext cx="325148" cy="325148"/>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7352" y="2460344"/>
              <a:ext cx="325148" cy="32514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224" y="3180424"/>
              <a:ext cx="325148" cy="32514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4468" y="3180424"/>
              <a:ext cx="325148" cy="325148"/>
            </a:xfrm>
            <a:prstGeom prst="rect">
              <a:avLst/>
            </a:prstGeom>
          </p:spPr>
        </p:pic>
        <p:cxnSp>
          <p:nvCxnSpPr>
            <p:cNvPr id="10" name="Straight Connector 9"/>
            <p:cNvCxnSpPr/>
            <p:nvPr/>
          </p:nvCxnSpPr>
          <p:spPr>
            <a:xfrm>
              <a:off x="2012380" y="260436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12380" y="332444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801283" y="2820384"/>
              <a:ext cx="0" cy="288032"/>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948484" y="2820384"/>
              <a:ext cx="0" cy="288032"/>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2700000">
              <a:off x="2012380" y="296440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2700000">
              <a:off x="1989481" y="2977505"/>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577888" y="2460344"/>
            <a:ext cx="1514392" cy="1045228"/>
            <a:chOff x="5577888" y="2460344"/>
            <a:chExt cx="1514392" cy="1045228"/>
          </a:xfrm>
        </p:grpSpPr>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7888" y="2460344"/>
              <a:ext cx="325148" cy="325148"/>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0016" y="2460344"/>
              <a:ext cx="325148" cy="325148"/>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7888" y="3180424"/>
              <a:ext cx="325148" cy="325148"/>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7132" y="3180424"/>
              <a:ext cx="325148" cy="325148"/>
            </a:xfrm>
            <a:prstGeom prst="rect">
              <a:avLst/>
            </a:prstGeom>
          </p:spPr>
        </p:pic>
        <p:cxnSp>
          <p:nvCxnSpPr>
            <p:cNvPr id="38" name="Straight Connector 37"/>
            <p:cNvCxnSpPr/>
            <p:nvPr/>
          </p:nvCxnSpPr>
          <p:spPr>
            <a:xfrm>
              <a:off x="5975044" y="260436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975044" y="332444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763947" y="2820384"/>
              <a:ext cx="0" cy="288032"/>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911148" y="2820384"/>
              <a:ext cx="0" cy="288032"/>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2700000">
              <a:off x="5975044" y="2964400"/>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2700000">
              <a:off x="5952145" y="2977505"/>
              <a:ext cx="64807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p:cNvCxnSpPr/>
          <p:nvPr/>
        </p:nvCxnSpPr>
        <p:spPr>
          <a:xfrm>
            <a:off x="3345640" y="2964400"/>
            <a:ext cx="2088232" cy="0"/>
          </a:xfrm>
          <a:prstGeom prst="line">
            <a:avLst/>
          </a:prstGeom>
          <a:ln>
            <a:solidFill>
              <a:srgbClr val="127994"/>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38846AF-7D3F-4EFC-9B28-06B44CBD57C3}"/>
              </a:ext>
            </a:extLst>
          </p:cNvPr>
          <p:cNvSpPr txBox="1"/>
          <p:nvPr/>
        </p:nvSpPr>
        <p:spPr>
          <a:xfrm>
            <a:off x="344935" y="2425452"/>
            <a:ext cx="982257" cy="1415772"/>
          </a:xfrm>
          <a:prstGeom prst="rect">
            <a:avLst/>
          </a:prstGeom>
          <a:noFill/>
        </p:spPr>
        <p:txBody>
          <a:bodyPr wrap="none" rtlCol="0">
            <a:spAutoFit/>
          </a:bodyPr>
          <a:lstStyle/>
          <a:p>
            <a:r>
              <a:rPr lang="en-US" sz="1600" b="1" dirty="0">
                <a:solidFill>
                  <a:srgbClr val="127994"/>
                </a:solidFill>
              </a:rPr>
              <a:t>Protocols</a:t>
            </a:r>
          </a:p>
          <a:p>
            <a:r>
              <a:rPr lang="en-US" sz="1400" dirty="0">
                <a:solidFill>
                  <a:srgbClr val="127994"/>
                </a:solidFill>
              </a:rPr>
              <a:t>IP/TCP</a:t>
            </a:r>
          </a:p>
          <a:p>
            <a:r>
              <a:rPr lang="en-US" sz="1400" dirty="0">
                <a:solidFill>
                  <a:srgbClr val="127994"/>
                </a:solidFill>
              </a:rPr>
              <a:t>HTTP</a:t>
            </a:r>
          </a:p>
          <a:p>
            <a:r>
              <a:rPr lang="en-US" sz="1400" dirty="0">
                <a:solidFill>
                  <a:srgbClr val="127994"/>
                </a:solidFill>
              </a:rPr>
              <a:t>FTP</a:t>
            </a:r>
          </a:p>
          <a:p>
            <a:r>
              <a:rPr lang="en-US" sz="1400" dirty="0">
                <a:solidFill>
                  <a:srgbClr val="127994"/>
                </a:solidFill>
              </a:rPr>
              <a:t>VOIP</a:t>
            </a:r>
          </a:p>
          <a:p>
            <a:r>
              <a:rPr lang="en-US" sz="1400" dirty="0">
                <a:solidFill>
                  <a:srgbClr val="127994"/>
                </a:solidFill>
              </a:rPr>
              <a:t>etc…</a:t>
            </a:r>
          </a:p>
        </p:txBody>
      </p:sp>
      <p:sp>
        <p:nvSpPr>
          <p:cNvPr id="49" name="TextBox 48">
            <a:extLst>
              <a:ext uri="{FF2B5EF4-FFF2-40B4-BE49-F238E27FC236}">
                <a16:creationId xmlns:a16="http://schemas.microsoft.com/office/drawing/2014/main" id="{F38846AF-7D3F-4EFC-9B28-06B44CBD57C3}"/>
              </a:ext>
            </a:extLst>
          </p:cNvPr>
          <p:cNvSpPr txBox="1"/>
          <p:nvPr/>
        </p:nvSpPr>
        <p:spPr>
          <a:xfrm>
            <a:off x="323528" y="1545967"/>
            <a:ext cx="1022459" cy="338554"/>
          </a:xfrm>
          <a:prstGeom prst="rect">
            <a:avLst/>
          </a:prstGeom>
          <a:noFill/>
        </p:spPr>
        <p:txBody>
          <a:bodyPr wrap="none" rtlCol="0">
            <a:spAutoFit/>
          </a:bodyPr>
          <a:lstStyle/>
          <a:p>
            <a:r>
              <a:rPr lang="en-US" sz="1600" b="1" dirty="0">
                <a:solidFill>
                  <a:srgbClr val="127994"/>
                </a:solidFill>
              </a:rPr>
              <a:t>Hardware</a:t>
            </a:r>
          </a:p>
        </p:txBody>
      </p:sp>
      <p:sp>
        <p:nvSpPr>
          <p:cNvPr id="50" name="TextBox 49">
            <a:extLst>
              <a:ext uri="{FF2B5EF4-FFF2-40B4-BE49-F238E27FC236}">
                <a16:creationId xmlns:a16="http://schemas.microsoft.com/office/drawing/2014/main" id="{F38846AF-7D3F-4EFC-9B28-06B44CBD57C3}"/>
              </a:ext>
            </a:extLst>
          </p:cNvPr>
          <p:cNvSpPr txBox="1"/>
          <p:nvPr/>
        </p:nvSpPr>
        <p:spPr>
          <a:xfrm>
            <a:off x="7308304" y="1561356"/>
            <a:ext cx="1630446" cy="1569660"/>
          </a:xfrm>
          <a:prstGeom prst="rect">
            <a:avLst/>
          </a:prstGeom>
          <a:noFill/>
        </p:spPr>
        <p:txBody>
          <a:bodyPr wrap="none" rtlCol="0">
            <a:spAutoFit/>
          </a:bodyPr>
          <a:lstStyle/>
          <a:p>
            <a:r>
              <a:rPr lang="en-US" sz="1600" b="1" dirty="0">
                <a:solidFill>
                  <a:srgbClr val="9365B8"/>
                </a:solidFill>
              </a:rPr>
              <a:t>Software</a:t>
            </a:r>
          </a:p>
          <a:p>
            <a:endParaRPr lang="en-US" sz="1600" b="1" dirty="0">
              <a:solidFill>
                <a:srgbClr val="9365B8"/>
              </a:solidFill>
            </a:endParaRPr>
          </a:p>
          <a:p>
            <a:r>
              <a:rPr lang="en-US" sz="1600" b="1" dirty="0">
                <a:solidFill>
                  <a:srgbClr val="9365B8"/>
                </a:solidFill>
              </a:rPr>
              <a:t>Linked Hypertext</a:t>
            </a:r>
          </a:p>
          <a:p>
            <a:r>
              <a:rPr lang="en-US" sz="1600" b="1" dirty="0">
                <a:solidFill>
                  <a:srgbClr val="9365B8"/>
                </a:solidFill>
              </a:rPr>
              <a:t>Documents</a:t>
            </a:r>
          </a:p>
          <a:p>
            <a:endParaRPr lang="en-US" sz="1600" b="1" dirty="0">
              <a:solidFill>
                <a:srgbClr val="9365B8"/>
              </a:solidFill>
            </a:endParaRPr>
          </a:p>
          <a:p>
            <a:r>
              <a:rPr lang="en-US" sz="1600" b="1" dirty="0">
                <a:solidFill>
                  <a:srgbClr val="9365B8"/>
                </a:solidFill>
              </a:rPr>
              <a:t>Browsers</a:t>
            </a:r>
            <a:endParaRPr lang="en-US" sz="1400" dirty="0">
              <a:solidFill>
                <a:srgbClr val="9365B8"/>
              </a:solidFill>
            </a:endParaRPr>
          </a:p>
        </p:txBody>
      </p:sp>
      <p:grpSp>
        <p:nvGrpSpPr>
          <p:cNvPr id="57" name="Group 56"/>
          <p:cNvGrpSpPr/>
          <p:nvPr/>
        </p:nvGrpSpPr>
        <p:grpSpPr>
          <a:xfrm>
            <a:off x="1619672" y="2065412"/>
            <a:ext cx="5472608" cy="360040"/>
            <a:chOff x="1619672" y="2065412"/>
            <a:chExt cx="5472608" cy="360040"/>
          </a:xfrm>
        </p:grpSpPr>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1800" y="2065412"/>
              <a:ext cx="325148" cy="325148"/>
            </a:xfrm>
            <a:prstGeom prst="rect">
              <a:avLst/>
            </a:prstGeom>
          </p:spPr>
        </p:pic>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7132" y="2100304"/>
              <a:ext cx="325148" cy="325148"/>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2065412"/>
              <a:ext cx="325148" cy="325148"/>
            </a:xfrm>
            <a:prstGeom prst="rect">
              <a:avLst/>
            </a:prstGeom>
          </p:spPr>
        </p:pic>
      </p:grpSp>
    </p:spTree>
    <p:extLst>
      <p:ext uri="{BB962C8B-B14F-4D97-AF65-F5344CB8AC3E}">
        <p14:creationId xmlns:p14="http://schemas.microsoft.com/office/powerpoint/2010/main" val="41333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0-#ppt_w/2"/>
                                          </p:val>
                                        </p:tav>
                                        <p:tav tm="100000">
                                          <p:val>
                                            <p:strVal val="#ppt_x"/>
                                          </p:val>
                                        </p:tav>
                                      </p:tavLst>
                                    </p:anim>
                                    <p:anim calcmode="lin" valueType="num">
                                      <p:cBhvr additive="base">
                                        <p:cTn id="28" dur="500" fill="hold"/>
                                        <p:tgtEl>
                                          <p:spTgt spid="4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0-#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1+#ppt_w/2"/>
                                          </p:val>
                                        </p:tav>
                                        <p:tav tm="100000">
                                          <p:val>
                                            <p:strVal val="#ppt_x"/>
                                          </p:val>
                                        </p:tav>
                                      </p:tavLst>
                                    </p:anim>
                                    <p:anim calcmode="lin" valueType="num">
                                      <p:cBhvr additive="base">
                                        <p:cTn id="3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51EA04-BA7A-410B-A8F1-46412C236B40}"/>
              </a:ext>
            </a:extLst>
          </p:cNvPr>
          <p:cNvSpPr/>
          <p:nvPr/>
        </p:nvSpPr>
        <p:spPr>
          <a:xfrm>
            <a:off x="0" y="1540967"/>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164E546-BF51-4A15-8ADC-259D68CDA81F}"/>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Основни тагове</a:t>
            </a:r>
          </a:p>
        </p:txBody>
      </p:sp>
      <p:sp>
        <p:nvSpPr>
          <p:cNvPr id="10" name="TextBox 9">
            <a:extLst>
              <a:ext uri="{FF2B5EF4-FFF2-40B4-BE49-F238E27FC236}">
                <a16:creationId xmlns:a16="http://schemas.microsoft.com/office/drawing/2014/main" id="{62E53327-4B95-4234-9185-4F15C8DD6C59}"/>
              </a:ext>
            </a:extLst>
          </p:cNvPr>
          <p:cNvSpPr txBox="1"/>
          <p:nvPr/>
        </p:nvSpPr>
        <p:spPr>
          <a:xfrm>
            <a:off x="467544" y="878949"/>
            <a:ext cx="8280920" cy="307777"/>
          </a:xfrm>
          <a:prstGeom prst="rect">
            <a:avLst/>
          </a:prstGeom>
          <a:noFill/>
        </p:spPr>
        <p:txBody>
          <a:bodyPr wrap="square" rtlCol="0">
            <a:spAutoFit/>
          </a:bodyPr>
          <a:lstStyle/>
          <a:p>
            <a:r>
              <a:rPr lang="bg-BG" sz="1400" dirty="0">
                <a:solidFill>
                  <a:schemeClr val="tx1">
                    <a:lumMod val="75000"/>
                    <a:lumOff val="25000"/>
                  </a:schemeClr>
                </a:solidFill>
              </a:rPr>
              <a:t>На второ ниво можете да поставите следните тагове:</a:t>
            </a:r>
          </a:p>
        </p:txBody>
      </p:sp>
      <p:sp>
        <p:nvSpPr>
          <p:cNvPr id="13" name="TextBox 12">
            <a:extLst>
              <a:ext uri="{FF2B5EF4-FFF2-40B4-BE49-F238E27FC236}">
                <a16:creationId xmlns:a16="http://schemas.microsoft.com/office/drawing/2014/main" id="{12751747-44F3-4D0D-A65D-BAFCDC734ABB}"/>
              </a:ext>
            </a:extLst>
          </p:cNvPr>
          <p:cNvSpPr txBox="1"/>
          <p:nvPr/>
        </p:nvSpPr>
        <p:spPr>
          <a:xfrm>
            <a:off x="467544" y="2248166"/>
            <a:ext cx="8280920" cy="461665"/>
          </a:xfrm>
          <a:prstGeom prst="rect">
            <a:avLst/>
          </a:prstGeom>
          <a:noFill/>
        </p:spPr>
        <p:txBody>
          <a:bodyPr wrap="square" rtlCol="0">
            <a:spAutoFit/>
          </a:bodyPr>
          <a:lstStyle/>
          <a:p>
            <a:r>
              <a:rPr lang="bg-BG" sz="1200" i="1" dirty="0">
                <a:solidFill>
                  <a:schemeClr val="tx1">
                    <a:lumMod val="75000"/>
                    <a:lumOff val="25000"/>
                  </a:schemeClr>
                </a:solidFill>
                <a:latin typeface="+mj-lt"/>
              </a:rPr>
              <a:t>Нито един от таговете, които могат да се поставят вътре, не се визуализира пряко на екрана. За сметка на това, всеки един таг поставен вътре в </a:t>
            </a:r>
            <a:r>
              <a:rPr lang="en-US" sz="1200" i="1" dirty="0">
                <a:solidFill>
                  <a:schemeClr val="tx1">
                    <a:lumMod val="75000"/>
                    <a:lumOff val="25000"/>
                  </a:schemeClr>
                </a:solidFill>
                <a:latin typeface="+mj-lt"/>
              </a:rPr>
              <a:t>head</a:t>
            </a:r>
            <a:r>
              <a:rPr lang="bg-BG" sz="1200" i="1" dirty="0">
                <a:solidFill>
                  <a:schemeClr val="tx1">
                    <a:lumMod val="75000"/>
                    <a:lumOff val="25000"/>
                  </a:schemeClr>
                </a:solidFill>
                <a:latin typeface="+mj-lt"/>
              </a:rPr>
              <a:t> (от валидните) променя по един или друг начин работата на страницата.</a:t>
            </a:r>
          </a:p>
        </p:txBody>
      </p:sp>
      <p:sp>
        <p:nvSpPr>
          <p:cNvPr id="15" name="Rectangle 14">
            <a:extLst>
              <a:ext uri="{FF2B5EF4-FFF2-40B4-BE49-F238E27FC236}">
                <a16:creationId xmlns:a16="http://schemas.microsoft.com/office/drawing/2014/main" id="{74A5C6E8-225C-4FF0-AE7B-0BD6482E3463}"/>
              </a:ext>
            </a:extLst>
          </p:cNvPr>
          <p:cNvSpPr/>
          <p:nvPr/>
        </p:nvSpPr>
        <p:spPr>
          <a:xfrm>
            <a:off x="0" y="3540785"/>
            <a:ext cx="9144000" cy="58915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BD5AFB3-CB56-4A70-9DA4-6CB74BCED907}"/>
              </a:ext>
            </a:extLst>
          </p:cNvPr>
          <p:cNvSpPr/>
          <p:nvPr/>
        </p:nvSpPr>
        <p:spPr>
          <a:xfrm>
            <a:off x="611560" y="3676300"/>
            <a:ext cx="1704313"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body</a:t>
            </a:r>
            <a:r>
              <a:rPr lang="en-US" b="1" dirty="0">
                <a:solidFill>
                  <a:schemeClr val="tx1">
                    <a:lumMod val="65000"/>
                    <a:lumOff val="35000"/>
                  </a:schemeClr>
                </a:solidFill>
              </a:rPr>
              <a:t>&gt;&lt;/</a:t>
            </a:r>
            <a:r>
              <a:rPr lang="en-US" b="1" dirty="0">
                <a:solidFill>
                  <a:srgbClr val="0070C0"/>
                </a:solidFill>
              </a:rPr>
              <a:t>body</a:t>
            </a:r>
            <a:r>
              <a:rPr lang="en-US" b="1" dirty="0">
                <a:solidFill>
                  <a:schemeClr val="tx1">
                    <a:lumMod val="65000"/>
                    <a:lumOff val="35000"/>
                  </a:schemeClr>
                </a:solidFill>
              </a:rPr>
              <a:t>&gt;</a:t>
            </a:r>
          </a:p>
        </p:txBody>
      </p:sp>
      <p:sp>
        <p:nvSpPr>
          <p:cNvPr id="17" name="TextBox 16">
            <a:extLst>
              <a:ext uri="{FF2B5EF4-FFF2-40B4-BE49-F238E27FC236}">
                <a16:creationId xmlns:a16="http://schemas.microsoft.com/office/drawing/2014/main" id="{3BDCE15C-9A34-4088-9790-248AB32A0F34}"/>
              </a:ext>
            </a:extLst>
          </p:cNvPr>
          <p:cNvSpPr txBox="1"/>
          <p:nvPr/>
        </p:nvSpPr>
        <p:spPr>
          <a:xfrm>
            <a:off x="467544" y="4243998"/>
            <a:ext cx="8280920" cy="276999"/>
          </a:xfrm>
          <a:prstGeom prst="rect">
            <a:avLst/>
          </a:prstGeom>
          <a:noFill/>
        </p:spPr>
        <p:txBody>
          <a:bodyPr wrap="square" rtlCol="0">
            <a:spAutoFit/>
          </a:bodyPr>
          <a:lstStyle/>
          <a:p>
            <a:r>
              <a:rPr lang="bg-BG" sz="1200" i="1" dirty="0">
                <a:solidFill>
                  <a:schemeClr val="tx1">
                    <a:lumMod val="75000"/>
                    <a:lumOff val="25000"/>
                  </a:schemeClr>
                </a:solidFill>
                <a:latin typeface="+mj-lt"/>
              </a:rPr>
              <a:t>Вътре ще се поставят всички тагове, които ще бъдат визуализирани на екрана на потребителя.</a:t>
            </a:r>
          </a:p>
        </p:txBody>
      </p:sp>
      <p:sp>
        <p:nvSpPr>
          <p:cNvPr id="18" name="Rectangle 17">
            <a:extLst>
              <a:ext uri="{FF2B5EF4-FFF2-40B4-BE49-F238E27FC236}">
                <a16:creationId xmlns:a16="http://schemas.microsoft.com/office/drawing/2014/main" id="{5B29D917-214B-4855-905E-6B6D2122019E}"/>
              </a:ext>
            </a:extLst>
          </p:cNvPr>
          <p:cNvSpPr/>
          <p:nvPr/>
        </p:nvSpPr>
        <p:spPr>
          <a:xfrm>
            <a:off x="611560" y="1686143"/>
            <a:ext cx="1697901"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head</a:t>
            </a:r>
            <a:r>
              <a:rPr lang="en-US" b="1" dirty="0">
                <a:solidFill>
                  <a:schemeClr val="tx1">
                    <a:lumMod val="65000"/>
                    <a:lumOff val="35000"/>
                  </a:schemeClr>
                </a:solidFill>
              </a:rPr>
              <a:t>&gt;&lt;/</a:t>
            </a:r>
            <a:r>
              <a:rPr lang="en-US" b="1" dirty="0">
                <a:solidFill>
                  <a:srgbClr val="0070C0"/>
                </a:solidFill>
              </a:rPr>
              <a:t>head</a:t>
            </a:r>
            <a:r>
              <a:rPr lang="en-US" b="1" dirty="0">
                <a:solidFill>
                  <a:schemeClr val="tx1">
                    <a:lumMod val="65000"/>
                    <a:lumOff val="35000"/>
                  </a:schemeClr>
                </a:solidFill>
              </a:rPr>
              <a:t>&gt;</a:t>
            </a:r>
          </a:p>
        </p:txBody>
      </p:sp>
    </p:spTree>
    <p:extLst>
      <p:ext uri="{BB962C8B-B14F-4D97-AF65-F5344CB8AC3E}">
        <p14:creationId xmlns:p14="http://schemas.microsoft.com/office/powerpoint/2010/main" val="225807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247A0-4454-4A57-BB9A-2E9FA32631A9}"/>
              </a:ext>
            </a:extLst>
          </p:cNvPr>
          <p:cNvSpPr/>
          <p:nvPr/>
        </p:nvSpPr>
        <p:spPr>
          <a:xfrm>
            <a:off x="0" y="2812955"/>
            <a:ext cx="9144000" cy="720080"/>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67544" y="977069"/>
            <a:ext cx="8280920" cy="523220"/>
          </a:xfrm>
          <a:prstGeom prst="rect">
            <a:avLst/>
          </a:prstGeom>
          <a:noFill/>
        </p:spPr>
        <p:txBody>
          <a:bodyPr wrap="square" rtlCol="0">
            <a:spAutoFit/>
          </a:bodyPr>
          <a:lstStyle/>
          <a:p>
            <a:r>
              <a:rPr lang="bg-BG" sz="1400" dirty="0">
                <a:solidFill>
                  <a:schemeClr val="tx1">
                    <a:lumMod val="75000"/>
                    <a:lumOff val="25000"/>
                  </a:schemeClr>
                </a:solidFill>
              </a:rPr>
              <a:t>Съставните блокове на </a:t>
            </a:r>
            <a:r>
              <a:rPr lang="en-US" sz="1400" dirty="0">
                <a:solidFill>
                  <a:schemeClr val="tx1">
                    <a:lumMod val="75000"/>
                    <a:lumOff val="25000"/>
                  </a:schemeClr>
                </a:solidFill>
              </a:rPr>
              <a:t>HTML </a:t>
            </a:r>
            <a:r>
              <a:rPr lang="bg-BG" sz="1400" dirty="0">
                <a:solidFill>
                  <a:schemeClr val="tx1">
                    <a:lumMod val="75000"/>
                    <a:lumOff val="25000"/>
                  </a:schemeClr>
                </a:solidFill>
              </a:rPr>
              <a:t>са таговете. Един </a:t>
            </a:r>
            <a:r>
              <a:rPr lang="en-US" sz="1400" b="1" dirty="0">
                <a:solidFill>
                  <a:schemeClr val="tx1">
                    <a:lumMod val="75000"/>
                    <a:lumOff val="25000"/>
                  </a:schemeClr>
                </a:solidFill>
              </a:rPr>
              <a:t>tag</a:t>
            </a:r>
            <a:r>
              <a:rPr lang="bg-BG" sz="1400" dirty="0">
                <a:solidFill>
                  <a:schemeClr val="tx1">
                    <a:lumMod val="75000"/>
                    <a:lumOff val="25000"/>
                  </a:schemeClr>
                </a:solidFill>
              </a:rPr>
              <a:t> е най-малката градивна единица на страницата, която може да съществува самостоятелно.</a:t>
            </a:r>
          </a:p>
        </p:txBody>
      </p:sp>
      <p:sp>
        <p:nvSpPr>
          <p:cNvPr id="7" name="TextBox 6">
            <a:extLst>
              <a:ext uri="{FF2B5EF4-FFF2-40B4-BE49-F238E27FC236}">
                <a16:creationId xmlns:a16="http://schemas.microsoft.com/office/drawing/2014/main" id="{AE839EFA-6947-4076-8D76-BD6E4F8602BE}"/>
              </a:ext>
            </a:extLst>
          </p:cNvPr>
          <p:cNvSpPr txBox="1"/>
          <p:nvPr/>
        </p:nvSpPr>
        <p:spPr>
          <a:xfrm>
            <a:off x="1403648" y="2189612"/>
            <a:ext cx="1584176" cy="338554"/>
          </a:xfrm>
          <a:prstGeom prst="rect">
            <a:avLst/>
          </a:prstGeom>
          <a:noFill/>
        </p:spPr>
        <p:txBody>
          <a:bodyPr wrap="square" rtlCol="0">
            <a:spAutoFit/>
          </a:bodyPr>
          <a:lstStyle/>
          <a:p>
            <a:pPr algn="ctr"/>
            <a:r>
              <a:rPr lang="bg-BG" sz="1600" dirty="0">
                <a:solidFill>
                  <a:schemeClr val="tx1">
                    <a:lumMod val="75000"/>
                    <a:lumOff val="25000"/>
                  </a:schemeClr>
                </a:solidFill>
              </a:rPr>
              <a:t>Начало на таг</a:t>
            </a:r>
          </a:p>
        </p:txBody>
      </p:sp>
      <p:sp>
        <p:nvSpPr>
          <p:cNvPr id="8" name="TextBox 7">
            <a:extLst>
              <a:ext uri="{FF2B5EF4-FFF2-40B4-BE49-F238E27FC236}">
                <a16:creationId xmlns:a16="http://schemas.microsoft.com/office/drawing/2014/main" id="{32E9FA07-D3B0-481E-AC13-6F395052647C}"/>
              </a:ext>
            </a:extLst>
          </p:cNvPr>
          <p:cNvSpPr txBox="1"/>
          <p:nvPr/>
        </p:nvSpPr>
        <p:spPr>
          <a:xfrm>
            <a:off x="2735796" y="2942162"/>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TagName</a:t>
            </a:r>
            <a:r>
              <a:rPr lang="en-US" sz="2400" b="1" dirty="0">
                <a:solidFill>
                  <a:schemeClr val="tx1">
                    <a:lumMod val="65000"/>
                    <a:lumOff val="35000"/>
                  </a:schemeClr>
                </a:solidFill>
              </a:rPr>
              <a:t>&gt;</a:t>
            </a:r>
            <a:r>
              <a:rPr lang="en-US" dirty="0">
                <a:solidFill>
                  <a:schemeClr val="tx1">
                    <a:lumMod val="75000"/>
                    <a:lumOff val="25000"/>
                  </a:schemeClr>
                </a:solidFill>
              </a:rPr>
              <a:t> </a:t>
            </a:r>
            <a:r>
              <a:rPr lang="en-US" b="1" dirty="0">
                <a:solidFill>
                  <a:srgbClr val="FFFFFF"/>
                </a:solidFill>
                <a:effectLst>
                  <a:outerShdw blurRad="38100" dist="38100" dir="2700000" algn="tl">
                    <a:srgbClr val="000000">
                      <a:alpha val="43137"/>
                    </a:srgbClr>
                  </a:outerShdw>
                </a:effectLst>
              </a:rPr>
              <a:t>Content</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TagName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0" name="TextBox 9">
            <a:extLst>
              <a:ext uri="{FF2B5EF4-FFF2-40B4-BE49-F238E27FC236}">
                <a16:creationId xmlns:a16="http://schemas.microsoft.com/office/drawing/2014/main" id="{C465B517-52DF-4505-B7AA-0065CEDE1173}"/>
              </a:ext>
            </a:extLst>
          </p:cNvPr>
          <p:cNvSpPr txBox="1"/>
          <p:nvPr/>
        </p:nvSpPr>
        <p:spPr>
          <a:xfrm>
            <a:off x="3779912" y="2203499"/>
            <a:ext cx="1584176" cy="338554"/>
          </a:xfrm>
          <a:prstGeom prst="rect">
            <a:avLst/>
          </a:prstGeom>
          <a:noFill/>
        </p:spPr>
        <p:txBody>
          <a:bodyPr wrap="square" rtlCol="0">
            <a:spAutoFit/>
          </a:bodyPr>
          <a:lstStyle/>
          <a:p>
            <a:pPr algn="ctr"/>
            <a:r>
              <a:rPr lang="bg-BG" sz="1600" dirty="0">
                <a:solidFill>
                  <a:schemeClr val="tx1">
                    <a:lumMod val="75000"/>
                    <a:lumOff val="25000"/>
                  </a:schemeClr>
                </a:solidFill>
              </a:rPr>
              <a:t>Име на таг</a:t>
            </a:r>
          </a:p>
        </p:txBody>
      </p:sp>
      <p:sp>
        <p:nvSpPr>
          <p:cNvPr id="11" name="TextBox 10">
            <a:extLst>
              <a:ext uri="{FF2B5EF4-FFF2-40B4-BE49-F238E27FC236}">
                <a16:creationId xmlns:a16="http://schemas.microsoft.com/office/drawing/2014/main" id="{7EB05A57-EADC-4BF5-B8F4-FC6B4FB1D3DD}"/>
              </a:ext>
            </a:extLst>
          </p:cNvPr>
          <p:cNvSpPr txBox="1"/>
          <p:nvPr/>
        </p:nvSpPr>
        <p:spPr>
          <a:xfrm>
            <a:off x="3851920" y="3951364"/>
            <a:ext cx="1296144" cy="338554"/>
          </a:xfrm>
          <a:prstGeom prst="rect">
            <a:avLst/>
          </a:prstGeom>
          <a:noFill/>
        </p:spPr>
        <p:txBody>
          <a:bodyPr wrap="square" rtlCol="0">
            <a:spAutoFit/>
          </a:bodyPr>
          <a:lstStyle/>
          <a:p>
            <a:pPr algn="ctr"/>
            <a:r>
              <a:rPr lang="bg-BG" sz="1600" dirty="0">
                <a:solidFill>
                  <a:schemeClr val="tx1">
                    <a:lumMod val="75000"/>
                    <a:lumOff val="25000"/>
                  </a:schemeClr>
                </a:solidFill>
              </a:rPr>
              <a:t>Съдържание</a:t>
            </a:r>
          </a:p>
        </p:txBody>
      </p:sp>
      <p:sp>
        <p:nvSpPr>
          <p:cNvPr id="17" name="TextBox 16">
            <a:extLst>
              <a:ext uri="{FF2B5EF4-FFF2-40B4-BE49-F238E27FC236}">
                <a16:creationId xmlns:a16="http://schemas.microsoft.com/office/drawing/2014/main" id="{38E75E19-6922-42B8-B64D-1983F512A1A5}"/>
              </a:ext>
            </a:extLst>
          </p:cNvPr>
          <p:cNvSpPr txBox="1"/>
          <p:nvPr/>
        </p:nvSpPr>
        <p:spPr>
          <a:xfrm>
            <a:off x="6372200" y="2189612"/>
            <a:ext cx="1584176" cy="338554"/>
          </a:xfrm>
          <a:prstGeom prst="rect">
            <a:avLst/>
          </a:prstGeom>
          <a:noFill/>
        </p:spPr>
        <p:txBody>
          <a:bodyPr wrap="square" rtlCol="0">
            <a:spAutoFit/>
          </a:bodyPr>
          <a:lstStyle/>
          <a:p>
            <a:pPr algn="ctr"/>
            <a:r>
              <a:rPr lang="bg-BG" sz="1600" dirty="0">
                <a:solidFill>
                  <a:schemeClr val="tx1">
                    <a:lumMod val="75000"/>
                    <a:lumOff val="25000"/>
                  </a:schemeClr>
                </a:solidFill>
              </a:rPr>
              <a:t>Край на таг</a:t>
            </a:r>
          </a:p>
        </p:txBody>
      </p:sp>
      <p:cxnSp>
        <p:nvCxnSpPr>
          <p:cNvPr id="3" name="Connector: Elbow 2">
            <a:extLst>
              <a:ext uri="{FF2B5EF4-FFF2-40B4-BE49-F238E27FC236}">
                <a16:creationId xmlns:a16="http://schemas.microsoft.com/office/drawing/2014/main" id="{4335D970-480B-462D-8E65-634C8D69D015}"/>
              </a:ext>
            </a:extLst>
          </p:cNvPr>
          <p:cNvCxnSpPr>
            <a:stCxn id="7" idx="2"/>
            <a:endCxn id="8" idx="1"/>
          </p:cNvCxnSpPr>
          <p:nvPr/>
        </p:nvCxnSpPr>
        <p:spPr>
          <a:xfrm rot="16200000" flipH="1">
            <a:off x="2143352" y="2580550"/>
            <a:ext cx="644829" cy="540060"/>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Connector: Elbow 17">
            <a:extLst>
              <a:ext uri="{FF2B5EF4-FFF2-40B4-BE49-F238E27FC236}">
                <a16:creationId xmlns:a16="http://schemas.microsoft.com/office/drawing/2014/main" id="{B2649401-2DA8-499C-AA25-2B9E8EC50384}"/>
              </a:ext>
            </a:extLst>
          </p:cNvPr>
          <p:cNvCxnSpPr>
            <a:cxnSpLocks/>
            <a:stCxn id="11" idx="0"/>
          </p:cNvCxnSpPr>
          <p:nvPr/>
        </p:nvCxnSpPr>
        <p:spPr>
          <a:xfrm rot="16200000" flipV="1">
            <a:off x="4226224" y="3677595"/>
            <a:ext cx="547537" cy="1"/>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Connector: Elbow 19">
            <a:extLst>
              <a:ext uri="{FF2B5EF4-FFF2-40B4-BE49-F238E27FC236}">
                <a16:creationId xmlns:a16="http://schemas.microsoft.com/office/drawing/2014/main" id="{D17C2415-3D46-487C-921D-EC4D16901AF7}"/>
              </a:ext>
            </a:extLst>
          </p:cNvPr>
          <p:cNvCxnSpPr>
            <a:stCxn id="17" idx="2"/>
            <a:endCxn id="8" idx="3"/>
          </p:cNvCxnSpPr>
          <p:nvPr/>
        </p:nvCxnSpPr>
        <p:spPr>
          <a:xfrm rot="5400000">
            <a:off x="6499836" y="2508542"/>
            <a:ext cx="644829" cy="684076"/>
          </a:xfrm>
          <a:prstGeom prst="bentConnector2">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a:extLst>
              <a:ext uri="{FF2B5EF4-FFF2-40B4-BE49-F238E27FC236}">
                <a16:creationId xmlns:a16="http://schemas.microsoft.com/office/drawing/2014/main" id="{15C8389A-7B06-4C3F-8D26-7677EA1A3DAC}"/>
              </a:ext>
            </a:extLst>
          </p:cNvPr>
          <p:cNvCxnSpPr>
            <a:cxnSpLocks/>
          </p:cNvCxnSpPr>
          <p:nvPr/>
        </p:nvCxnSpPr>
        <p:spPr>
          <a:xfrm rot="13500000" flipH="1">
            <a:off x="4701426" y="2525323"/>
            <a:ext cx="1008112" cy="4001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Straight Arrow Connector 34">
            <a:extLst>
              <a:ext uri="{FF2B5EF4-FFF2-40B4-BE49-F238E27FC236}">
                <a16:creationId xmlns:a16="http://schemas.microsoft.com/office/drawing/2014/main" id="{DE1B5754-AC1D-4F0B-9A4D-69AAD48FA510}"/>
              </a:ext>
            </a:extLst>
          </p:cNvPr>
          <p:cNvCxnSpPr>
            <a:cxnSpLocks/>
          </p:cNvCxnSpPr>
          <p:nvPr/>
        </p:nvCxnSpPr>
        <p:spPr>
          <a:xfrm flipH="1">
            <a:off x="3563888" y="2507255"/>
            <a:ext cx="1008112" cy="40010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5627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E256765-033C-467C-AF25-43E8488A99F2}"/>
              </a:ext>
            </a:extLst>
          </p:cNvPr>
          <p:cNvSpPr/>
          <p:nvPr/>
        </p:nvSpPr>
        <p:spPr>
          <a:xfrm>
            <a:off x="0" y="2812955"/>
            <a:ext cx="4572000" cy="720080"/>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FE247A0-4454-4A57-BB9A-2E9FA32631A9}"/>
              </a:ext>
            </a:extLst>
          </p:cNvPr>
          <p:cNvSpPr/>
          <p:nvPr/>
        </p:nvSpPr>
        <p:spPr>
          <a:xfrm>
            <a:off x="0" y="2812955"/>
            <a:ext cx="9144000" cy="720080"/>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13792" y="1353328"/>
            <a:ext cx="8334672" cy="523220"/>
          </a:xfrm>
          <a:prstGeom prst="rect">
            <a:avLst/>
          </a:prstGeom>
          <a:noFill/>
        </p:spPr>
        <p:txBody>
          <a:bodyPr wrap="square" rtlCol="0">
            <a:spAutoFit/>
          </a:bodyPr>
          <a:lstStyle/>
          <a:p>
            <a:r>
              <a:rPr lang="bg-BG" sz="1400" dirty="0">
                <a:solidFill>
                  <a:schemeClr val="tx1">
                    <a:lumMod val="75000"/>
                    <a:lumOff val="25000"/>
                  </a:schemeClr>
                </a:solidFill>
              </a:rPr>
              <a:t>Един таг винаги трябва да бъде затворен. Това може да бъде постигнато по един от два варианта. Единият е със затварящ таг &lt;/</a:t>
            </a:r>
            <a:r>
              <a:rPr lang="en-US" sz="1400" dirty="0">
                <a:solidFill>
                  <a:schemeClr val="tx1">
                    <a:lumMod val="75000"/>
                    <a:lumOff val="25000"/>
                  </a:schemeClr>
                </a:solidFill>
              </a:rPr>
              <a:t>TagName&gt;</a:t>
            </a:r>
            <a:r>
              <a:rPr lang="bg-BG" sz="1400" dirty="0">
                <a:solidFill>
                  <a:schemeClr val="tx1">
                    <a:lumMod val="75000"/>
                    <a:lumOff val="25000"/>
                  </a:schemeClr>
                </a:solidFill>
              </a:rPr>
              <a:t>. Другият е: отварящия таг да бъде деклариран като самозатварящ се.</a:t>
            </a:r>
          </a:p>
        </p:txBody>
      </p:sp>
      <p:sp>
        <p:nvSpPr>
          <p:cNvPr id="8" name="TextBox 7">
            <a:extLst>
              <a:ext uri="{FF2B5EF4-FFF2-40B4-BE49-F238E27FC236}">
                <a16:creationId xmlns:a16="http://schemas.microsoft.com/office/drawing/2014/main" id="{32E9FA07-D3B0-481E-AC13-6F395052647C}"/>
              </a:ext>
            </a:extLst>
          </p:cNvPr>
          <p:cNvSpPr txBox="1"/>
          <p:nvPr/>
        </p:nvSpPr>
        <p:spPr>
          <a:xfrm>
            <a:off x="413792" y="2942162"/>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TagName</a:t>
            </a:r>
            <a:r>
              <a:rPr lang="en-US" sz="2400" b="1" dirty="0">
                <a:solidFill>
                  <a:schemeClr val="tx1">
                    <a:lumMod val="65000"/>
                    <a:lumOff val="35000"/>
                  </a:schemeClr>
                </a:solidFill>
              </a:rPr>
              <a:t>&gt;</a:t>
            </a:r>
            <a:r>
              <a:rPr lang="en-US" dirty="0">
                <a:solidFill>
                  <a:schemeClr val="tx1">
                    <a:lumMod val="75000"/>
                    <a:lumOff val="25000"/>
                  </a:schemeClr>
                </a:solidFill>
              </a:rPr>
              <a:t> </a:t>
            </a:r>
            <a:r>
              <a:rPr lang="en-US" b="1" dirty="0">
                <a:solidFill>
                  <a:srgbClr val="FFFFFF"/>
                </a:solidFill>
                <a:effectLst>
                  <a:outerShdw blurRad="38100" dist="38100" dir="2700000" algn="tl">
                    <a:srgbClr val="000000">
                      <a:alpha val="43137"/>
                    </a:srgbClr>
                  </a:outerShdw>
                </a:effectLst>
              </a:rPr>
              <a:t>Content</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TagName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36" name="TextBox 35">
            <a:extLst>
              <a:ext uri="{FF2B5EF4-FFF2-40B4-BE49-F238E27FC236}">
                <a16:creationId xmlns:a16="http://schemas.microsoft.com/office/drawing/2014/main" id="{A19C8F92-523B-469A-80BE-0C22DBFC6E85}"/>
              </a:ext>
            </a:extLst>
          </p:cNvPr>
          <p:cNvSpPr txBox="1"/>
          <p:nvPr/>
        </p:nvSpPr>
        <p:spPr>
          <a:xfrm>
            <a:off x="6040358" y="2942162"/>
            <a:ext cx="1638260"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TagName</a:t>
            </a:r>
            <a:r>
              <a:rPr lang="bg-BG" b="1" dirty="0">
                <a:solidFill>
                  <a:srgbClr val="0070C0"/>
                </a:solidFill>
              </a:rPr>
              <a:t> </a:t>
            </a:r>
            <a:r>
              <a:rPr lang="bg-BG" sz="2400" b="1" dirty="0">
                <a:solidFill>
                  <a:schemeClr val="tx1">
                    <a:lumMod val="65000"/>
                    <a:lumOff val="35000"/>
                  </a:schemeClr>
                </a:solidFill>
              </a:rPr>
              <a:t>/</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Tree>
    <p:extLst>
      <p:ext uri="{BB962C8B-B14F-4D97-AF65-F5344CB8AC3E}">
        <p14:creationId xmlns:p14="http://schemas.microsoft.com/office/powerpoint/2010/main" val="2527198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4781189-A34F-4A1D-85DC-E5086EDE25B7}"/>
              </a:ext>
            </a:extLst>
          </p:cNvPr>
          <p:cNvSpPr/>
          <p:nvPr/>
        </p:nvSpPr>
        <p:spPr>
          <a:xfrm>
            <a:off x="-26089" y="1489348"/>
            <a:ext cx="4724357" cy="2736304"/>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FE247A0-4454-4A57-BB9A-2E9FA32631A9}"/>
              </a:ext>
            </a:extLst>
          </p:cNvPr>
          <p:cNvSpPr/>
          <p:nvPr/>
        </p:nvSpPr>
        <p:spPr>
          <a:xfrm>
            <a:off x="0" y="1489348"/>
            <a:ext cx="9144000" cy="2736304"/>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67544" y="827632"/>
            <a:ext cx="8280920" cy="307777"/>
          </a:xfrm>
          <a:prstGeom prst="rect">
            <a:avLst/>
          </a:prstGeom>
          <a:noFill/>
        </p:spPr>
        <p:txBody>
          <a:bodyPr wrap="square" rtlCol="0">
            <a:spAutoFit/>
          </a:bodyPr>
          <a:lstStyle/>
          <a:p>
            <a:r>
              <a:rPr lang="bg-BG" sz="1400" dirty="0">
                <a:solidFill>
                  <a:schemeClr val="tx1">
                    <a:lumMod val="75000"/>
                    <a:lumOff val="25000"/>
                  </a:schemeClr>
                </a:solidFill>
              </a:rPr>
              <a:t>Примери:</a:t>
            </a:r>
          </a:p>
        </p:txBody>
      </p:sp>
      <p:sp>
        <p:nvSpPr>
          <p:cNvPr id="8" name="TextBox 7">
            <a:extLst>
              <a:ext uri="{FF2B5EF4-FFF2-40B4-BE49-F238E27FC236}">
                <a16:creationId xmlns:a16="http://schemas.microsoft.com/office/drawing/2014/main" id="{32E9FA07-D3B0-481E-AC13-6F395052647C}"/>
              </a:ext>
            </a:extLst>
          </p:cNvPr>
          <p:cNvSpPr txBox="1"/>
          <p:nvPr/>
        </p:nvSpPr>
        <p:spPr>
          <a:xfrm>
            <a:off x="413792" y="1633364"/>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sz="2400" b="1" dirty="0">
                <a:solidFill>
                  <a:srgbClr val="0070C0"/>
                </a:solidFill>
              </a:rPr>
              <a:t>h1</a:t>
            </a:r>
            <a:r>
              <a:rPr lang="en-US" sz="2400" b="1" dirty="0">
                <a:solidFill>
                  <a:schemeClr val="tx1">
                    <a:lumMod val="65000"/>
                    <a:lumOff val="35000"/>
                  </a:schemeClr>
                </a:solidFill>
              </a:rPr>
              <a:t>&gt;</a:t>
            </a:r>
            <a:r>
              <a:rPr lang="en-US" dirty="0">
                <a:solidFill>
                  <a:schemeClr val="tx1">
                    <a:lumMod val="75000"/>
                    <a:lumOff val="25000"/>
                  </a:schemeClr>
                </a:solidFill>
              </a:rPr>
              <a:t> </a:t>
            </a:r>
            <a:r>
              <a:rPr lang="bg-BG" b="1" dirty="0">
                <a:solidFill>
                  <a:srgbClr val="FFFFFF"/>
                </a:solidFill>
                <a:effectLst>
                  <a:outerShdw blurRad="38100" dist="38100" dir="2700000" algn="tl">
                    <a:srgbClr val="000000">
                      <a:alpha val="43137"/>
                    </a:srgbClr>
                  </a:outerShdw>
                </a:effectLst>
              </a:rPr>
              <a:t>Голямо заглавие</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h1</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0" name="TextBox 9">
            <a:extLst>
              <a:ext uri="{FF2B5EF4-FFF2-40B4-BE49-F238E27FC236}">
                <a16:creationId xmlns:a16="http://schemas.microsoft.com/office/drawing/2014/main" id="{780826B3-2D55-400B-A349-F2A8F56B51E5}"/>
              </a:ext>
            </a:extLst>
          </p:cNvPr>
          <p:cNvSpPr txBox="1"/>
          <p:nvPr/>
        </p:nvSpPr>
        <p:spPr>
          <a:xfrm>
            <a:off x="413792" y="2267792"/>
            <a:ext cx="3942184"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sz="2400" b="1" dirty="0">
                <a:solidFill>
                  <a:srgbClr val="0070C0"/>
                </a:solidFill>
              </a:rPr>
              <a:t>p</a:t>
            </a:r>
            <a:r>
              <a:rPr lang="en-US" sz="2400" b="1" dirty="0">
                <a:solidFill>
                  <a:schemeClr val="tx1">
                    <a:lumMod val="65000"/>
                    <a:lumOff val="35000"/>
                  </a:schemeClr>
                </a:solidFill>
              </a:rPr>
              <a:t>&gt;</a:t>
            </a:r>
            <a:r>
              <a:rPr lang="en-US" dirty="0">
                <a:solidFill>
                  <a:schemeClr val="tx1">
                    <a:lumMod val="75000"/>
                    <a:lumOff val="25000"/>
                  </a:schemeClr>
                </a:solidFill>
              </a:rPr>
              <a:t> </a:t>
            </a:r>
            <a:r>
              <a:rPr lang="bg-BG" b="1" dirty="0">
                <a:solidFill>
                  <a:srgbClr val="FFFFFF"/>
                </a:solidFill>
                <a:effectLst>
                  <a:outerShdw blurRad="38100" dist="38100" dir="2700000" algn="tl">
                    <a:srgbClr val="000000">
                      <a:alpha val="43137"/>
                    </a:srgbClr>
                  </a:outerShdw>
                </a:effectLst>
              </a:rPr>
              <a:t>Дълъг параграф с текст …</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p</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1" name="TextBox 10">
            <a:extLst>
              <a:ext uri="{FF2B5EF4-FFF2-40B4-BE49-F238E27FC236}">
                <a16:creationId xmlns:a16="http://schemas.microsoft.com/office/drawing/2014/main" id="{CB1098F3-FE16-4FD9-AAC5-12A071EF3B8D}"/>
              </a:ext>
            </a:extLst>
          </p:cNvPr>
          <p:cNvSpPr txBox="1"/>
          <p:nvPr/>
        </p:nvSpPr>
        <p:spPr>
          <a:xfrm>
            <a:off x="413792" y="2986221"/>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div</a:t>
            </a:r>
            <a:r>
              <a:rPr lang="en-US" sz="2400" b="1" dirty="0">
                <a:solidFill>
                  <a:schemeClr val="tx1">
                    <a:lumMod val="65000"/>
                    <a:lumOff val="35000"/>
                  </a:schemeClr>
                </a:solidFill>
              </a:rPr>
              <a:t>&gt;</a:t>
            </a:r>
            <a:r>
              <a:rPr lang="en-US" dirty="0">
                <a:solidFill>
                  <a:schemeClr val="tx1">
                    <a:lumMod val="75000"/>
                    <a:lumOff val="25000"/>
                  </a:schemeClr>
                </a:solidFill>
              </a:rPr>
              <a:t> </a:t>
            </a:r>
            <a:r>
              <a:rPr lang="bg-BG" dirty="0">
                <a:solidFill>
                  <a:schemeClr val="tx1">
                    <a:lumMod val="75000"/>
                    <a:lumOff val="25000"/>
                  </a:schemeClr>
                </a:solidFill>
              </a:rPr>
              <a:t> </a:t>
            </a:r>
            <a:r>
              <a:rPr lang="bg-BG" b="1" dirty="0">
                <a:solidFill>
                  <a:srgbClr val="FFFFFF"/>
                </a:solidFill>
                <a:effectLst>
                  <a:outerShdw blurRad="38100" dist="38100" dir="2700000" algn="tl">
                    <a:srgbClr val="000000">
                      <a:alpha val="43137"/>
                    </a:srgbClr>
                  </a:outerShdw>
                </a:effectLst>
              </a:rPr>
              <a:t>…. </a:t>
            </a:r>
            <a:r>
              <a:rPr lang="en-US" sz="2400" b="1" dirty="0">
                <a:solidFill>
                  <a:schemeClr val="tx1">
                    <a:lumMod val="65000"/>
                    <a:lumOff val="35000"/>
                  </a:schemeClr>
                </a:solidFill>
              </a:rPr>
              <a:t>&lt;/</a:t>
            </a:r>
            <a:r>
              <a:rPr lang="en-US" b="1" dirty="0">
                <a:solidFill>
                  <a:srgbClr val="0070C0"/>
                </a:solidFill>
              </a:rPr>
              <a:t> div</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7" name="TextBox 16">
            <a:extLst>
              <a:ext uri="{FF2B5EF4-FFF2-40B4-BE49-F238E27FC236}">
                <a16:creationId xmlns:a16="http://schemas.microsoft.com/office/drawing/2014/main" id="{2A738DDA-CF12-4CA3-817D-DC9B50EBE890}"/>
              </a:ext>
            </a:extLst>
          </p:cNvPr>
          <p:cNvSpPr txBox="1"/>
          <p:nvPr/>
        </p:nvSpPr>
        <p:spPr>
          <a:xfrm>
            <a:off x="413792" y="3605936"/>
            <a:ext cx="3744416" cy="461665"/>
          </a:xfrm>
          <a:prstGeom prst="rect">
            <a:avLst/>
          </a:prstGeom>
          <a:noFill/>
        </p:spPr>
        <p:txBody>
          <a:bodyPr wrap="square" rtlCol="0">
            <a:spAutoFit/>
          </a:bodyPr>
          <a:lstStyle/>
          <a:p>
            <a:r>
              <a:rPr lang="bg-BG" sz="2400" b="1" dirty="0">
                <a:solidFill>
                  <a:schemeClr val="tx1">
                    <a:lumMod val="65000"/>
                    <a:lumOff val="35000"/>
                  </a:schemeClr>
                </a:solidFill>
              </a:rPr>
              <a:t>&lt;</a:t>
            </a:r>
            <a:r>
              <a:rPr lang="en-US" b="1" dirty="0">
                <a:solidFill>
                  <a:srgbClr val="0070C0"/>
                </a:solidFill>
              </a:rPr>
              <a:t>a</a:t>
            </a:r>
            <a:r>
              <a:rPr lang="en-US" sz="2400" b="1" dirty="0">
                <a:solidFill>
                  <a:schemeClr val="tx1">
                    <a:lumMod val="65000"/>
                    <a:lumOff val="35000"/>
                  </a:schemeClr>
                </a:solidFill>
              </a:rPr>
              <a:t>&gt;</a:t>
            </a:r>
            <a:r>
              <a:rPr lang="en-US" dirty="0">
                <a:solidFill>
                  <a:schemeClr val="tx1">
                    <a:lumMod val="75000"/>
                    <a:lumOff val="25000"/>
                  </a:schemeClr>
                </a:solidFill>
              </a:rPr>
              <a:t> </a:t>
            </a:r>
            <a:r>
              <a:rPr lang="bg-BG" b="1" dirty="0">
                <a:solidFill>
                  <a:srgbClr val="FFFFFF"/>
                </a:solidFill>
                <a:effectLst>
                  <a:outerShdw blurRad="38100" dist="38100" dir="2700000" algn="tl">
                    <a:srgbClr val="000000">
                      <a:alpha val="43137"/>
                    </a:srgbClr>
                  </a:outerShdw>
                </a:effectLst>
              </a:rPr>
              <a:t>Линк към сайт</a:t>
            </a:r>
            <a:r>
              <a:rPr lang="en-US" dirty="0">
                <a:solidFill>
                  <a:schemeClr val="tx1">
                    <a:lumMod val="75000"/>
                    <a:lumOff val="25000"/>
                  </a:schemeClr>
                </a:solidFill>
              </a:rPr>
              <a:t> </a:t>
            </a:r>
            <a:r>
              <a:rPr lang="en-US" sz="2400" b="1" dirty="0">
                <a:solidFill>
                  <a:schemeClr val="tx1">
                    <a:lumMod val="65000"/>
                    <a:lumOff val="35000"/>
                  </a:schemeClr>
                </a:solidFill>
              </a:rPr>
              <a:t>&lt;/</a:t>
            </a:r>
            <a:r>
              <a:rPr lang="en-US" b="1" dirty="0">
                <a:solidFill>
                  <a:srgbClr val="0070C0"/>
                </a:solidFill>
              </a:rPr>
              <a:t> a</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19" name="TextBox 18">
            <a:extLst>
              <a:ext uri="{FF2B5EF4-FFF2-40B4-BE49-F238E27FC236}">
                <a16:creationId xmlns:a16="http://schemas.microsoft.com/office/drawing/2014/main" id="{C75E12F4-D45B-4D71-9799-AE3CD6A41800}"/>
              </a:ext>
            </a:extLst>
          </p:cNvPr>
          <p:cNvSpPr txBox="1"/>
          <p:nvPr/>
        </p:nvSpPr>
        <p:spPr>
          <a:xfrm>
            <a:off x="5021150" y="1633364"/>
            <a:ext cx="3779950" cy="461665"/>
          </a:xfrm>
          <a:prstGeom prst="rect">
            <a:avLst/>
          </a:prstGeom>
          <a:noFill/>
        </p:spPr>
        <p:txBody>
          <a:bodyPr wrap="square" rtlCol="0">
            <a:spAutoFit/>
          </a:bodyPr>
          <a:lstStyle/>
          <a:p>
            <a:pPr algn="ctr"/>
            <a:r>
              <a:rPr lang="bg-BG" sz="2400" b="1" dirty="0">
                <a:solidFill>
                  <a:schemeClr val="tx1">
                    <a:lumMod val="65000"/>
                    <a:lumOff val="35000"/>
                  </a:schemeClr>
                </a:solidFill>
              </a:rPr>
              <a:t>&lt;</a:t>
            </a:r>
            <a:r>
              <a:rPr lang="en-US" sz="2400" b="1" dirty="0">
                <a:solidFill>
                  <a:srgbClr val="0070C0"/>
                </a:solidFill>
              </a:rPr>
              <a:t>img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20" name="TextBox 19">
            <a:extLst>
              <a:ext uri="{FF2B5EF4-FFF2-40B4-BE49-F238E27FC236}">
                <a16:creationId xmlns:a16="http://schemas.microsoft.com/office/drawing/2014/main" id="{FED8C118-C2A3-432E-BAFB-ECC3F7C22CFC}"/>
              </a:ext>
            </a:extLst>
          </p:cNvPr>
          <p:cNvSpPr txBox="1"/>
          <p:nvPr/>
        </p:nvSpPr>
        <p:spPr>
          <a:xfrm>
            <a:off x="5021150" y="2267792"/>
            <a:ext cx="3744416" cy="461665"/>
          </a:xfrm>
          <a:prstGeom prst="rect">
            <a:avLst/>
          </a:prstGeom>
          <a:noFill/>
        </p:spPr>
        <p:txBody>
          <a:bodyPr wrap="square" rtlCol="0">
            <a:spAutoFit/>
          </a:bodyPr>
          <a:lstStyle/>
          <a:p>
            <a:pPr algn="ctr"/>
            <a:r>
              <a:rPr lang="bg-BG" sz="2400" b="1" dirty="0">
                <a:solidFill>
                  <a:schemeClr val="tx1">
                    <a:lumMod val="65000"/>
                    <a:lumOff val="35000"/>
                  </a:schemeClr>
                </a:solidFill>
              </a:rPr>
              <a:t>&lt;</a:t>
            </a:r>
            <a:r>
              <a:rPr lang="en-US" sz="2400" b="1" dirty="0" err="1">
                <a:solidFill>
                  <a:srgbClr val="0070C0"/>
                </a:solidFill>
              </a:rPr>
              <a:t>br</a:t>
            </a:r>
            <a:r>
              <a:rPr lang="en-US" sz="2400" b="1" dirty="0">
                <a:solidFill>
                  <a:srgbClr val="0070C0"/>
                </a:solidFill>
              </a:rPr>
              <a:t>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21" name="TextBox 20">
            <a:extLst>
              <a:ext uri="{FF2B5EF4-FFF2-40B4-BE49-F238E27FC236}">
                <a16:creationId xmlns:a16="http://schemas.microsoft.com/office/drawing/2014/main" id="{5319D98E-3033-4A20-9DD6-297FF6B0C53D}"/>
              </a:ext>
            </a:extLst>
          </p:cNvPr>
          <p:cNvSpPr txBox="1"/>
          <p:nvPr/>
        </p:nvSpPr>
        <p:spPr>
          <a:xfrm>
            <a:off x="5021150" y="2985544"/>
            <a:ext cx="3744416" cy="461665"/>
          </a:xfrm>
          <a:prstGeom prst="rect">
            <a:avLst/>
          </a:prstGeom>
          <a:noFill/>
        </p:spPr>
        <p:txBody>
          <a:bodyPr wrap="square" rtlCol="0">
            <a:spAutoFit/>
          </a:bodyPr>
          <a:lstStyle/>
          <a:p>
            <a:pPr algn="ctr"/>
            <a:r>
              <a:rPr lang="bg-BG" sz="2400" b="1" dirty="0">
                <a:solidFill>
                  <a:schemeClr val="tx1">
                    <a:lumMod val="65000"/>
                    <a:lumOff val="35000"/>
                  </a:schemeClr>
                </a:solidFill>
              </a:rPr>
              <a:t>&lt;</a:t>
            </a:r>
            <a:r>
              <a:rPr lang="en-US" sz="2400" b="1" dirty="0">
                <a:solidFill>
                  <a:srgbClr val="0070C0"/>
                </a:solidFill>
              </a:rPr>
              <a:t>input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
        <p:nvSpPr>
          <p:cNvPr id="22" name="TextBox 21">
            <a:extLst>
              <a:ext uri="{FF2B5EF4-FFF2-40B4-BE49-F238E27FC236}">
                <a16:creationId xmlns:a16="http://schemas.microsoft.com/office/drawing/2014/main" id="{E2179AB7-B394-4C5B-B9CB-AF66AB202BD2}"/>
              </a:ext>
            </a:extLst>
          </p:cNvPr>
          <p:cNvSpPr txBox="1"/>
          <p:nvPr/>
        </p:nvSpPr>
        <p:spPr>
          <a:xfrm>
            <a:off x="5021150" y="3605598"/>
            <a:ext cx="3744416" cy="461665"/>
          </a:xfrm>
          <a:prstGeom prst="rect">
            <a:avLst/>
          </a:prstGeom>
          <a:noFill/>
        </p:spPr>
        <p:txBody>
          <a:bodyPr wrap="square" rtlCol="0">
            <a:spAutoFit/>
          </a:bodyPr>
          <a:lstStyle/>
          <a:p>
            <a:pPr algn="ctr"/>
            <a:r>
              <a:rPr lang="bg-BG" sz="2400" b="1" dirty="0">
                <a:solidFill>
                  <a:schemeClr val="tx1">
                    <a:lumMod val="65000"/>
                    <a:lumOff val="35000"/>
                  </a:schemeClr>
                </a:solidFill>
              </a:rPr>
              <a:t>&lt;</a:t>
            </a:r>
            <a:r>
              <a:rPr lang="en-US" sz="2400" b="1" dirty="0">
                <a:solidFill>
                  <a:srgbClr val="0070C0"/>
                </a:solidFill>
              </a:rPr>
              <a:t>meta </a:t>
            </a:r>
            <a:r>
              <a:rPr lang="en-US" sz="2400" b="1" dirty="0">
                <a:solidFill>
                  <a:schemeClr val="tx1">
                    <a:lumMod val="65000"/>
                    <a:lumOff val="35000"/>
                  </a:schemeClr>
                </a:solidFill>
              </a:rPr>
              <a:t>/&gt;</a:t>
            </a:r>
            <a:endParaRPr lang="bg-BG" b="1" dirty="0">
              <a:solidFill>
                <a:schemeClr val="tx1">
                  <a:lumMod val="65000"/>
                  <a:lumOff val="35000"/>
                </a:schemeClr>
              </a:solidFill>
            </a:endParaRPr>
          </a:p>
        </p:txBody>
      </p:sp>
    </p:spTree>
    <p:extLst>
      <p:ext uri="{BB962C8B-B14F-4D97-AF65-F5344CB8AC3E}">
        <p14:creationId xmlns:p14="http://schemas.microsoft.com/office/powerpoint/2010/main" val="3129527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FE247A0-4454-4A57-BB9A-2E9FA32631A9}"/>
              </a:ext>
            </a:extLst>
          </p:cNvPr>
          <p:cNvSpPr/>
          <p:nvPr/>
        </p:nvSpPr>
        <p:spPr>
          <a:xfrm>
            <a:off x="0" y="1519799"/>
            <a:ext cx="9144000" cy="720080"/>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467544" y="760848"/>
            <a:ext cx="8280920" cy="523220"/>
          </a:xfrm>
          <a:prstGeom prst="rect">
            <a:avLst/>
          </a:prstGeom>
          <a:noFill/>
        </p:spPr>
        <p:txBody>
          <a:bodyPr wrap="square" rtlCol="0">
            <a:spAutoFit/>
          </a:bodyPr>
          <a:lstStyle/>
          <a:p>
            <a:r>
              <a:rPr lang="bg-BG" sz="1400" dirty="0">
                <a:solidFill>
                  <a:schemeClr val="tx1">
                    <a:lumMod val="75000"/>
                    <a:lumOff val="25000"/>
                  </a:schemeClr>
                </a:solidFill>
              </a:rPr>
              <a:t>Като допълнителна информация за даден таг може да се добавят атрибути. Те носят допълнителна информация за елемента. </a:t>
            </a:r>
          </a:p>
        </p:txBody>
      </p:sp>
      <p:sp>
        <p:nvSpPr>
          <p:cNvPr id="8" name="TextBox 7">
            <a:extLst>
              <a:ext uri="{FF2B5EF4-FFF2-40B4-BE49-F238E27FC236}">
                <a16:creationId xmlns:a16="http://schemas.microsoft.com/office/drawing/2014/main" id="{32E9FA07-D3B0-481E-AC13-6F395052647C}"/>
              </a:ext>
            </a:extLst>
          </p:cNvPr>
          <p:cNvSpPr txBox="1"/>
          <p:nvPr/>
        </p:nvSpPr>
        <p:spPr>
          <a:xfrm>
            <a:off x="413792" y="1604461"/>
            <a:ext cx="6462464" cy="369332"/>
          </a:xfrm>
          <a:prstGeom prst="rect">
            <a:avLst/>
          </a:prstGeom>
          <a:noFill/>
        </p:spPr>
        <p:txBody>
          <a:bodyPr wrap="square" rtlCol="0">
            <a:spAutoFit/>
          </a:bodyPr>
          <a:lstStyle/>
          <a:p>
            <a:r>
              <a:rPr lang="bg-BG" b="1" dirty="0">
                <a:solidFill>
                  <a:schemeClr val="tx1">
                    <a:lumMod val="65000"/>
                    <a:lumOff val="35000"/>
                  </a:schemeClr>
                </a:solidFill>
              </a:rPr>
              <a:t>&lt;</a:t>
            </a:r>
            <a:r>
              <a:rPr lang="en-US" b="1" dirty="0">
                <a:solidFill>
                  <a:srgbClr val="0070C0"/>
                </a:solidFill>
              </a:rPr>
              <a:t>TagName</a:t>
            </a:r>
            <a:r>
              <a:rPr lang="bg-BG" b="1" dirty="0">
                <a:solidFill>
                  <a:srgbClr val="0070C0"/>
                </a:solidFill>
              </a:rPr>
              <a:t> </a:t>
            </a:r>
            <a:r>
              <a:rPr lang="en-US" b="1" dirty="0">
                <a:solidFill>
                  <a:schemeClr val="tx2">
                    <a:lumMod val="75000"/>
                  </a:schemeClr>
                </a:solidFill>
              </a:rPr>
              <a:t>attribute=</a:t>
            </a:r>
            <a:r>
              <a:rPr lang="en-US" b="1" dirty="0">
                <a:solidFill>
                  <a:schemeClr val="accent6">
                    <a:lumMod val="75000"/>
                  </a:schemeClr>
                </a:solidFill>
              </a:rPr>
              <a:t>“attribute value” </a:t>
            </a:r>
            <a:r>
              <a:rPr lang="en-US" b="1" dirty="0">
                <a:solidFill>
                  <a:schemeClr val="tx1">
                    <a:lumMod val="65000"/>
                    <a:lumOff val="35000"/>
                  </a:schemeClr>
                </a:solidFill>
              </a:rPr>
              <a:t>&gt;</a:t>
            </a:r>
            <a:r>
              <a:rPr lang="en-US" dirty="0">
                <a:solidFill>
                  <a:schemeClr val="tx1">
                    <a:lumMod val="75000"/>
                    <a:lumOff val="25000"/>
                  </a:schemeClr>
                </a:solidFill>
              </a:rPr>
              <a:t> </a:t>
            </a:r>
            <a:r>
              <a:rPr lang="en-US" b="1" dirty="0">
                <a:solidFill>
                  <a:srgbClr val="FFFFFF"/>
                </a:solidFill>
                <a:effectLst>
                  <a:outerShdw blurRad="38100" dist="38100" dir="2700000" algn="tl">
                    <a:srgbClr val="000000">
                      <a:alpha val="43137"/>
                    </a:srgbClr>
                  </a:outerShdw>
                </a:effectLst>
              </a:rPr>
              <a:t>Content</a:t>
            </a:r>
            <a:r>
              <a:rPr lang="en-US" dirty="0">
                <a:solidFill>
                  <a:schemeClr val="tx1">
                    <a:lumMod val="75000"/>
                    <a:lumOff val="25000"/>
                  </a:schemeClr>
                </a:solidFill>
              </a:rPr>
              <a:t> </a:t>
            </a:r>
            <a:r>
              <a:rPr lang="en-US" b="1" dirty="0">
                <a:solidFill>
                  <a:schemeClr val="tx1">
                    <a:lumMod val="65000"/>
                    <a:lumOff val="35000"/>
                  </a:schemeClr>
                </a:solidFill>
              </a:rPr>
              <a:t>&lt;/</a:t>
            </a:r>
            <a:r>
              <a:rPr lang="en-US" b="1" dirty="0">
                <a:solidFill>
                  <a:srgbClr val="0070C0"/>
                </a:solidFill>
              </a:rPr>
              <a:t> TagName </a:t>
            </a:r>
            <a:r>
              <a:rPr lang="en-US" b="1" dirty="0">
                <a:solidFill>
                  <a:schemeClr val="tx1">
                    <a:lumMod val="65000"/>
                    <a:lumOff val="35000"/>
                  </a:schemeClr>
                </a:solidFill>
              </a:rPr>
              <a:t>&gt;</a:t>
            </a:r>
            <a:endParaRPr lang="bg-BG" b="1" dirty="0">
              <a:solidFill>
                <a:schemeClr val="tx1">
                  <a:lumMod val="65000"/>
                  <a:lumOff val="35000"/>
                </a:schemeClr>
              </a:solidFill>
            </a:endParaRPr>
          </a:p>
        </p:txBody>
      </p:sp>
      <p:sp>
        <p:nvSpPr>
          <p:cNvPr id="11" name="TextBox 10">
            <a:extLst>
              <a:ext uri="{FF2B5EF4-FFF2-40B4-BE49-F238E27FC236}">
                <a16:creationId xmlns:a16="http://schemas.microsoft.com/office/drawing/2014/main" id="{CF44A314-EDC6-48BA-B5C3-E010F5FF1065}"/>
              </a:ext>
            </a:extLst>
          </p:cNvPr>
          <p:cNvSpPr txBox="1"/>
          <p:nvPr/>
        </p:nvSpPr>
        <p:spPr>
          <a:xfrm>
            <a:off x="467544" y="2502234"/>
            <a:ext cx="8280920" cy="954107"/>
          </a:xfrm>
          <a:prstGeom prst="rect">
            <a:avLst/>
          </a:prstGeom>
          <a:noFill/>
        </p:spPr>
        <p:txBody>
          <a:bodyPr wrap="square" rtlCol="0">
            <a:spAutoFit/>
          </a:bodyPr>
          <a:lstStyle/>
          <a:p>
            <a:r>
              <a:rPr lang="bg-BG" sz="1400" b="1" dirty="0">
                <a:solidFill>
                  <a:schemeClr val="tx1">
                    <a:lumMod val="75000"/>
                    <a:lumOff val="25000"/>
                  </a:schemeClr>
                </a:solidFill>
              </a:rPr>
              <a:t>Няма ограничение</a:t>
            </a:r>
            <a:r>
              <a:rPr lang="bg-BG" sz="1400" dirty="0">
                <a:solidFill>
                  <a:schemeClr val="tx1">
                    <a:lumMod val="75000"/>
                    <a:lumOff val="25000"/>
                  </a:schemeClr>
                </a:solidFill>
              </a:rPr>
              <a:t> на броя атрибути, които има един елемент. </a:t>
            </a:r>
          </a:p>
          <a:p>
            <a:r>
              <a:rPr lang="bg-BG" sz="1400" dirty="0">
                <a:solidFill>
                  <a:schemeClr val="tx1">
                    <a:lumMod val="75000"/>
                    <a:lumOff val="25000"/>
                  </a:schemeClr>
                </a:solidFill>
              </a:rPr>
              <a:t>Даден таг </a:t>
            </a:r>
            <a:r>
              <a:rPr lang="bg-BG" sz="1400" b="1" dirty="0">
                <a:solidFill>
                  <a:schemeClr val="tx1">
                    <a:lumMod val="75000"/>
                    <a:lumOff val="25000"/>
                  </a:schemeClr>
                </a:solidFill>
              </a:rPr>
              <a:t>не</a:t>
            </a:r>
            <a:r>
              <a:rPr lang="bg-BG" sz="1400" dirty="0">
                <a:solidFill>
                  <a:schemeClr val="tx1">
                    <a:lumMod val="75000"/>
                    <a:lumOff val="25000"/>
                  </a:schemeClr>
                </a:solidFill>
              </a:rPr>
              <a:t> може да има два атрибута с едно и също име.</a:t>
            </a:r>
          </a:p>
          <a:p>
            <a:endParaRPr lang="bg-BG" sz="1400" dirty="0">
              <a:solidFill>
                <a:schemeClr val="tx1">
                  <a:lumMod val="75000"/>
                  <a:lumOff val="25000"/>
                </a:schemeClr>
              </a:solidFill>
            </a:endParaRPr>
          </a:p>
          <a:p>
            <a:r>
              <a:rPr lang="bg-BG" sz="1400" dirty="0">
                <a:solidFill>
                  <a:schemeClr val="tx1">
                    <a:lumMod val="75000"/>
                    <a:lumOff val="25000"/>
                  </a:schemeClr>
                </a:solidFill>
              </a:rPr>
              <a:t>Примери:</a:t>
            </a:r>
          </a:p>
        </p:txBody>
      </p:sp>
      <p:sp>
        <p:nvSpPr>
          <p:cNvPr id="17" name="Rectangle 16">
            <a:extLst>
              <a:ext uri="{FF2B5EF4-FFF2-40B4-BE49-F238E27FC236}">
                <a16:creationId xmlns:a16="http://schemas.microsoft.com/office/drawing/2014/main" id="{BE8FF845-7F98-4B88-A859-685E9F87A17D}"/>
              </a:ext>
            </a:extLst>
          </p:cNvPr>
          <p:cNvSpPr/>
          <p:nvPr/>
        </p:nvSpPr>
        <p:spPr>
          <a:xfrm>
            <a:off x="0" y="3649588"/>
            <a:ext cx="9144000" cy="122413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AA18648-C24C-4006-AA64-EB4C91434FF0}"/>
              </a:ext>
            </a:extLst>
          </p:cNvPr>
          <p:cNvSpPr txBox="1"/>
          <p:nvPr/>
        </p:nvSpPr>
        <p:spPr>
          <a:xfrm>
            <a:off x="413792" y="3788233"/>
            <a:ext cx="3870176" cy="369332"/>
          </a:xfrm>
          <a:prstGeom prst="rect">
            <a:avLst/>
          </a:prstGeom>
          <a:noFill/>
        </p:spPr>
        <p:txBody>
          <a:bodyPr wrap="square" rtlCol="0">
            <a:spAutoFit/>
          </a:bodyPr>
          <a:lstStyle/>
          <a:p>
            <a:r>
              <a:rPr lang="bg-BG" b="1" dirty="0">
                <a:solidFill>
                  <a:schemeClr val="tx1">
                    <a:lumMod val="65000"/>
                    <a:lumOff val="35000"/>
                  </a:schemeClr>
                </a:solidFill>
              </a:rPr>
              <a:t>&lt;</a:t>
            </a:r>
            <a:r>
              <a:rPr lang="en-US" b="1" dirty="0">
                <a:solidFill>
                  <a:srgbClr val="0070C0"/>
                </a:solidFill>
              </a:rPr>
              <a:t>img</a:t>
            </a:r>
            <a:r>
              <a:rPr lang="bg-BG" b="1" dirty="0">
                <a:solidFill>
                  <a:srgbClr val="0070C0"/>
                </a:solidFill>
              </a:rPr>
              <a:t> </a:t>
            </a:r>
            <a:r>
              <a:rPr lang="en-US" b="1" dirty="0" err="1">
                <a:solidFill>
                  <a:schemeClr val="tx2">
                    <a:lumMod val="75000"/>
                  </a:schemeClr>
                </a:solidFill>
              </a:rPr>
              <a:t>src</a:t>
            </a:r>
            <a:r>
              <a:rPr lang="en-US" b="1" dirty="0">
                <a:solidFill>
                  <a:schemeClr val="tx2">
                    <a:lumMod val="75000"/>
                  </a:schemeClr>
                </a:solidFill>
              </a:rPr>
              <a:t>=</a:t>
            </a:r>
            <a:r>
              <a:rPr lang="en-US" b="1" dirty="0">
                <a:solidFill>
                  <a:schemeClr val="accent6">
                    <a:lumMod val="75000"/>
                  </a:schemeClr>
                </a:solidFill>
              </a:rPr>
              <a:t>“../image/icons/alert.png” </a:t>
            </a:r>
            <a:r>
              <a:rPr lang="en-US" b="1" dirty="0">
                <a:solidFill>
                  <a:schemeClr val="tx1">
                    <a:lumMod val="65000"/>
                    <a:lumOff val="35000"/>
                  </a:schemeClr>
                </a:solidFill>
              </a:rPr>
              <a:t>/&gt;</a:t>
            </a:r>
            <a:endParaRPr lang="bg-BG" b="1" dirty="0">
              <a:solidFill>
                <a:schemeClr val="tx1">
                  <a:lumMod val="65000"/>
                  <a:lumOff val="35000"/>
                </a:schemeClr>
              </a:solidFill>
            </a:endParaRPr>
          </a:p>
        </p:txBody>
      </p:sp>
      <p:sp>
        <p:nvSpPr>
          <p:cNvPr id="21" name="TextBox 20">
            <a:extLst>
              <a:ext uri="{FF2B5EF4-FFF2-40B4-BE49-F238E27FC236}">
                <a16:creationId xmlns:a16="http://schemas.microsoft.com/office/drawing/2014/main" id="{893689D8-2BDA-4302-AC8D-CA3801ABF585}"/>
              </a:ext>
            </a:extLst>
          </p:cNvPr>
          <p:cNvSpPr txBox="1"/>
          <p:nvPr/>
        </p:nvSpPr>
        <p:spPr>
          <a:xfrm>
            <a:off x="413792" y="4296210"/>
            <a:ext cx="7398568" cy="369332"/>
          </a:xfrm>
          <a:prstGeom prst="rect">
            <a:avLst/>
          </a:prstGeom>
          <a:noFill/>
        </p:spPr>
        <p:txBody>
          <a:bodyPr wrap="square" rtlCol="0">
            <a:spAutoFit/>
          </a:bodyPr>
          <a:lstStyle/>
          <a:p>
            <a:r>
              <a:rPr lang="bg-BG" b="1" dirty="0">
                <a:solidFill>
                  <a:schemeClr val="tx1">
                    <a:lumMod val="65000"/>
                    <a:lumOff val="35000"/>
                  </a:schemeClr>
                </a:solidFill>
              </a:rPr>
              <a:t>&lt;</a:t>
            </a:r>
            <a:r>
              <a:rPr lang="en-US" b="1" dirty="0">
                <a:solidFill>
                  <a:srgbClr val="0070C0"/>
                </a:solidFill>
              </a:rPr>
              <a:t>a</a:t>
            </a:r>
            <a:r>
              <a:rPr lang="bg-BG" b="1" dirty="0">
                <a:solidFill>
                  <a:srgbClr val="0070C0"/>
                </a:solidFill>
              </a:rPr>
              <a:t> </a:t>
            </a:r>
            <a:r>
              <a:rPr lang="en-US" b="1" dirty="0" err="1">
                <a:solidFill>
                  <a:schemeClr val="tx2">
                    <a:lumMod val="75000"/>
                  </a:schemeClr>
                </a:solidFill>
              </a:rPr>
              <a:t>href</a:t>
            </a:r>
            <a:r>
              <a:rPr lang="en-US" b="1" dirty="0">
                <a:solidFill>
                  <a:schemeClr val="tx2">
                    <a:lumMod val="75000"/>
                  </a:schemeClr>
                </a:solidFill>
              </a:rPr>
              <a:t>=</a:t>
            </a:r>
            <a:r>
              <a:rPr lang="en-US" b="1" dirty="0">
                <a:solidFill>
                  <a:schemeClr val="accent6">
                    <a:lumMod val="75000"/>
                  </a:schemeClr>
                </a:solidFill>
              </a:rPr>
              <a:t>“www.google.com” </a:t>
            </a:r>
            <a:r>
              <a:rPr lang="en-US" b="1" dirty="0">
                <a:solidFill>
                  <a:schemeClr val="tx2">
                    <a:lumMod val="75000"/>
                  </a:schemeClr>
                </a:solidFill>
              </a:rPr>
              <a:t>target=</a:t>
            </a:r>
            <a:r>
              <a:rPr lang="en-US" b="1" dirty="0">
                <a:solidFill>
                  <a:schemeClr val="accent6">
                    <a:lumMod val="75000"/>
                  </a:schemeClr>
                </a:solidFill>
              </a:rPr>
              <a:t>“blank” </a:t>
            </a:r>
            <a:r>
              <a:rPr lang="en-US" b="1" dirty="0">
                <a:solidFill>
                  <a:schemeClr val="tx2">
                    <a:lumMod val="75000"/>
                  </a:schemeClr>
                </a:solidFill>
              </a:rPr>
              <a:t>title=</a:t>
            </a:r>
            <a:r>
              <a:rPr lang="en-US" b="1" dirty="0">
                <a:solidFill>
                  <a:schemeClr val="accent6">
                    <a:lumMod val="75000"/>
                  </a:schemeClr>
                </a:solidFill>
              </a:rPr>
              <a:t>“</a:t>
            </a:r>
            <a:r>
              <a:rPr lang="en-US" b="1">
                <a:solidFill>
                  <a:schemeClr val="accent6">
                    <a:lumMod val="75000"/>
                  </a:schemeClr>
                </a:solidFill>
              </a:rPr>
              <a:t>Google”</a:t>
            </a:r>
            <a:r>
              <a:rPr lang="en-US" b="1">
                <a:solidFill>
                  <a:schemeClr val="tx1">
                    <a:lumMod val="65000"/>
                    <a:lumOff val="35000"/>
                  </a:schemeClr>
                </a:solidFill>
              </a:rPr>
              <a:t>/&gt;Google&lt;/</a:t>
            </a:r>
            <a:r>
              <a:rPr lang="en-US" b="1" dirty="0">
                <a:solidFill>
                  <a:srgbClr val="0070C0"/>
                </a:solidFill>
              </a:rPr>
              <a:t>a</a:t>
            </a:r>
            <a:r>
              <a:rPr lang="en-US" b="1" dirty="0">
                <a:solidFill>
                  <a:schemeClr val="tx1">
                    <a:lumMod val="65000"/>
                    <a:lumOff val="35000"/>
                  </a:schemeClr>
                </a:solidFill>
              </a:rPr>
              <a:t>&gt;</a:t>
            </a:r>
            <a:endParaRPr lang="bg-BG" b="1" dirty="0">
              <a:solidFill>
                <a:schemeClr val="tx1">
                  <a:lumMod val="65000"/>
                  <a:lumOff val="35000"/>
                </a:schemeClr>
              </a:solidFill>
            </a:endParaRPr>
          </a:p>
        </p:txBody>
      </p:sp>
    </p:spTree>
    <p:extLst>
      <p:ext uri="{BB962C8B-B14F-4D97-AF65-F5344CB8AC3E}">
        <p14:creationId xmlns:p14="http://schemas.microsoft.com/office/powerpoint/2010/main" val="1367032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0FD866-684C-4239-8398-107F5328858B}"/>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344247" y="822571"/>
            <a:ext cx="8280920" cy="954107"/>
          </a:xfrm>
          <a:prstGeom prst="rect">
            <a:avLst/>
          </a:prstGeom>
          <a:noFill/>
        </p:spPr>
        <p:txBody>
          <a:bodyPr wrap="square" rtlCol="0">
            <a:spAutoFit/>
          </a:bodyPr>
          <a:lstStyle/>
          <a:p>
            <a:r>
              <a:rPr lang="bg-BG" sz="1400" dirty="0">
                <a:solidFill>
                  <a:schemeClr val="tx1">
                    <a:lumMod val="75000"/>
                    <a:lumOff val="25000"/>
                  </a:schemeClr>
                </a:solidFill>
              </a:rPr>
              <a:t>Почти всички тагове, които не са самозатварящи се могат да бъдат вложени (</a:t>
            </a:r>
            <a:r>
              <a:rPr lang="en-US" sz="1400" dirty="0">
                <a:solidFill>
                  <a:schemeClr val="tx1">
                    <a:lumMod val="75000"/>
                    <a:lumOff val="25000"/>
                  </a:schemeClr>
                </a:solidFill>
              </a:rPr>
              <a:t>nested</a:t>
            </a:r>
            <a:r>
              <a:rPr lang="bg-BG" sz="1400" dirty="0">
                <a:solidFill>
                  <a:schemeClr val="tx1">
                    <a:lumMod val="75000"/>
                    <a:lumOff val="25000"/>
                  </a:schemeClr>
                </a:solidFill>
              </a:rPr>
              <a:t>) един в друг. Така можете да групирате различни елементи за по-лесна работа или по този начин можете да покажете, че елементите са обвързани със някаква обща логика. За пример е падащо меню наречено „</a:t>
            </a:r>
            <a:r>
              <a:rPr lang="en-US" sz="1400" dirty="0">
                <a:solidFill>
                  <a:schemeClr val="tx1">
                    <a:lumMod val="75000"/>
                    <a:lumOff val="25000"/>
                  </a:schemeClr>
                </a:solidFill>
              </a:rPr>
              <a:t>combo box</a:t>
            </a:r>
            <a:r>
              <a:rPr lang="bg-BG" sz="1400" dirty="0">
                <a:solidFill>
                  <a:schemeClr val="tx1">
                    <a:lumMod val="75000"/>
                    <a:lumOff val="25000"/>
                  </a:schemeClr>
                </a:solidFill>
              </a:rPr>
              <a:t>“ или „</a:t>
            </a:r>
            <a:r>
              <a:rPr lang="en-US" sz="1400" dirty="0">
                <a:solidFill>
                  <a:schemeClr val="tx1">
                    <a:lumMod val="75000"/>
                    <a:lumOff val="25000"/>
                  </a:schemeClr>
                </a:solidFill>
              </a:rPr>
              <a:t>drop down</a:t>
            </a:r>
            <a:r>
              <a:rPr lang="bg-BG" sz="1400" dirty="0">
                <a:solidFill>
                  <a:schemeClr val="tx1">
                    <a:lumMod val="75000"/>
                    <a:lumOff val="25000"/>
                  </a:schemeClr>
                </a:solidFill>
              </a:rPr>
              <a:t>“</a:t>
            </a:r>
            <a:r>
              <a:rPr lang="en-US" sz="1400" dirty="0">
                <a:solidFill>
                  <a:schemeClr val="tx1">
                    <a:lumMod val="75000"/>
                    <a:lumOff val="25000"/>
                  </a:schemeClr>
                </a:solidFill>
              </a:rPr>
              <a:t>.  </a:t>
            </a:r>
            <a:endParaRPr lang="bg-BG" sz="1400" dirty="0">
              <a:solidFill>
                <a:schemeClr val="tx1">
                  <a:lumMod val="75000"/>
                  <a:lumOff val="25000"/>
                </a:schemeClr>
              </a:solidFill>
            </a:endParaRPr>
          </a:p>
        </p:txBody>
      </p:sp>
      <p:pic>
        <p:nvPicPr>
          <p:cNvPr id="5" name="Picture 4">
            <a:extLst>
              <a:ext uri="{FF2B5EF4-FFF2-40B4-BE49-F238E27FC236}">
                <a16:creationId xmlns:a16="http://schemas.microsoft.com/office/drawing/2014/main" id="{9A03E53B-6C73-49C8-B466-E5D216BA1398}"/>
              </a:ext>
            </a:extLst>
          </p:cNvPr>
          <p:cNvPicPr>
            <a:picLocks noChangeAspect="1"/>
          </p:cNvPicPr>
          <p:nvPr/>
        </p:nvPicPr>
        <p:blipFill>
          <a:blip r:embed="rId4"/>
          <a:stretch>
            <a:fillRect/>
          </a:stretch>
        </p:blipFill>
        <p:spPr>
          <a:xfrm>
            <a:off x="344247" y="2597844"/>
            <a:ext cx="4324350" cy="1095375"/>
          </a:xfrm>
          <a:prstGeom prst="rect">
            <a:avLst/>
          </a:prstGeom>
        </p:spPr>
      </p:pic>
      <p:pic>
        <p:nvPicPr>
          <p:cNvPr id="6" name="Picture 5">
            <a:extLst>
              <a:ext uri="{FF2B5EF4-FFF2-40B4-BE49-F238E27FC236}">
                <a16:creationId xmlns:a16="http://schemas.microsoft.com/office/drawing/2014/main" id="{EC9809D2-BA5A-4D98-82C9-01E7889AD890}"/>
              </a:ext>
            </a:extLst>
          </p:cNvPr>
          <p:cNvPicPr>
            <a:picLocks noChangeAspect="1"/>
          </p:cNvPicPr>
          <p:nvPr/>
        </p:nvPicPr>
        <p:blipFill>
          <a:blip r:embed="rId5"/>
          <a:stretch>
            <a:fillRect/>
          </a:stretch>
        </p:blipFill>
        <p:spPr>
          <a:xfrm>
            <a:off x="6861217" y="2065412"/>
            <a:ext cx="1514475" cy="1971675"/>
          </a:xfrm>
          <a:prstGeom prst="rect">
            <a:avLst/>
          </a:prstGeom>
        </p:spPr>
      </p:pic>
      <p:pic>
        <p:nvPicPr>
          <p:cNvPr id="8" name="Picture 7">
            <a:extLst>
              <a:ext uri="{FF2B5EF4-FFF2-40B4-BE49-F238E27FC236}">
                <a16:creationId xmlns:a16="http://schemas.microsoft.com/office/drawing/2014/main" id="{C2E1F272-2EC5-4008-A4C3-2AC374AF7304}"/>
              </a:ext>
            </a:extLst>
          </p:cNvPr>
          <p:cNvPicPr>
            <a:picLocks noChangeAspect="1"/>
          </p:cNvPicPr>
          <p:nvPr/>
        </p:nvPicPr>
        <p:blipFill rotWithShape="1">
          <a:blip r:embed="rId6"/>
          <a:srcRect b="16532"/>
          <a:stretch/>
        </p:blipFill>
        <p:spPr>
          <a:xfrm>
            <a:off x="5076056" y="2065412"/>
            <a:ext cx="1514475" cy="1971675"/>
          </a:xfrm>
          <a:prstGeom prst="rect">
            <a:avLst/>
          </a:prstGeom>
        </p:spPr>
      </p:pic>
    </p:spTree>
    <p:extLst>
      <p:ext uri="{BB962C8B-B14F-4D97-AF65-F5344CB8AC3E}">
        <p14:creationId xmlns:p14="http://schemas.microsoft.com/office/powerpoint/2010/main" val="221150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2DB301-676D-45F5-A368-169AA94485FA}"/>
              </a:ext>
            </a:extLst>
          </p:cNvPr>
          <p:cNvSpPr/>
          <p:nvPr/>
        </p:nvSpPr>
        <p:spPr>
          <a:xfrm>
            <a:off x="7668344"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6187A0-0DF0-4024-9600-D8F2CF533A3B}"/>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4DAD611-96E0-4C3D-9BD7-D8A5D47CD64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9" name="TextBox 8">
            <a:extLst>
              <a:ext uri="{FF2B5EF4-FFF2-40B4-BE49-F238E27FC236}">
                <a16:creationId xmlns:a16="http://schemas.microsoft.com/office/drawing/2014/main" id="{E790356B-04C2-4A36-BAFD-6616704F0356}"/>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0" name="Rectangle 9">
            <a:extLst>
              <a:ext uri="{FF2B5EF4-FFF2-40B4-BE49-F238E27FC236}">
                <a16:creationId xmlns:a16="http://schemas.microsoft.com/office/drawing/2014/main" id="{CE8060A2-EDF3-41C3-B0A6-06E608C4AD60}"/>
              </a:ext>
            </a:extLst>
          </p:cNvPr>
          <p:cNvSpPr/>
          <p:nvPr/>
        </p:nvSpPr>
        <p:spPr>
          <a:xfrm>
            <a:off x="0" y="2025466"/>
            <a:ext cx="9144000" cy="230425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356297D-CE4D-49D0-BD79-B1F33E5983C6}"/>
              </a:ext>
            </a:extLst>
          </p:cNvPr>
          <p:cNvSpPr txBox="1"/>
          <p:nvPr/>
        </p:nvSpPr>
        <p:spPr>
          <a:xfrm>
            <a:off x="413792" y="2169482"/>
            <a:ext cx="4590256" cy="2031325"/>
          </a:xfrm>
          <a:prstGeom prst="rect">
            <a:avLst/>
          </a:prstGeom>
          <a:noFill/>
        </p:spPr>
        <p:txBody>
          <a:bodyPr wrap="square" rtlCol="0">
            <a:spAutoFit/>
          </a:bodyPr>
          <a:lstStyle/>
          <a:p>
            <a:r>
              <a:rPr lang="bg-BG" b="1" dirty="0">
                <a:solidFill>
                  <a:schemeClr val="tx1">
                    <a:lumMod val="65000"/>
                    <a:lumOff val="35000"/>
                  </a:schemeClr>
                </a:solidFill>
              </a:rPr>
              <a:t>&lt;</a:t>
            </a:r>
            <a:r>
              <a:rPr lang="en-US" b="1" dirty="0">
                <a:solidFill>
                  <a:srgbClr val="0070C0"/>
                </a:solidFill>
              </a:rPr>
              <a:t>header</a:t>
            </a:r>
            <a:r>
              <a:rPr lang="en-US" b="1" dirty="0">
                <a:solidFill>
                  <a:schemeClr val="tx1">
                    <a:lumMod val="65000"/>
                    <a:lumOff val="35000"/>
                  </a:schemeClr>
                </a:solidFill>
              </a:rPr>
              <a:t>&gt; </a:t>
            </a:r>
          </a:p>
          <a:p>
            <a:r>
              <a:rPr lang="en-US" b="1" dirty="0">
                <a:solidFill>
                  <a:schemeClr val="tx1">
                    <a:lumMod val="75000"/>
                    <a:lumOff val="25000"/>
                  </a:schemeClr>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r>
              <a:rPr lang="bg-BG" b="1" dirty="0">
                <a:solidFill>
                  <a:srgbClr val="FFFFFF"/>
                </a:solidFill>
                <a:effectLst>
                  <a:outerShdw blurRad="38100" dist="38100" dir="2700000" algn="tl">
                    <a:srgbClr val="000000">
                      <a:alpha val="43137"/>
                    </a:srgbClr>
                  </a:outerShdw>
                </a:effectLst>
              </a:rPr>
              <a:t>За нас</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p>
          <a:p>
            <a:r>
              <a:rPr lang="en-US" b="1" dirty="0">
                <a:solidFill>
                  <a:schemeClr val="tx1">
                    <a:lumMod val="65000"/>
                    <a:lumOff val="35000"/>
                  </a:schemeClr>
                </a:solidFill>
              </a:rPr>
              <a:t>	&lt;</a:t>
            </a:r>
            <a:r>
              <a:rPr lang="en-US" b="1" dirty="0">
                <a:solidFill>
                  <a:srgbClr val="0070C0"/>
                </a:solidFill>
              </a:rPr>
              <a:t>span</a:t>
            </a:r>
            <a:r>
              <a:rPr lang="en-US" b="1" dirty="0">
                <a:solidFill>
                  <a:schemeClr val="tx1">
                    <a:lumMod val="65000"/>
                    <a:lumOff val="35000"/>
                  </a:schemeClr>
                </a:solidFill>
              </a:rPr>
              <a:t>&gt;</a:t>
            </a:r>
            <a:r>
              <a:rPr lang="bg-BG" b="1" dirty="0">
                <a:solidFill>
                  <a:srgbClr val="FFFFFF"/>
                </a:solidFill>
                <a:effectLst>
                  <a:outerShdw blurRad="38100" dist="38100" dir="2700000" algn="tl">
                    <a:srgbClr val="000000">
                      <a:alpha val="43137"/>
                    </a:srgbClr>
                  </a:outerShdw>
                </a:effectLst>
              </a:rPr>
              <a:t>Контакти</a:t>
            </a:r>
            <a:r>
              <a:rPr lang="en-US" b="1" dirty="0">
                <a:solidFill>
                  <a:srgbClr val="FFFFFF"/>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p>
          <a:p>
            <a:r>
              <a:rPr lang="en-US" b="1" dirty="0">
                <a:solidFill>
                  <a:schemeClr val="tx1">
                    <a:lumMod val="75000"/>
                    <a:lumOff val="25000"/>
                  </a:schemeClr>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div</a:t>
            </a:r>
            <a:r>
              <a:rPr lang="en-US" b="1" dirty="0">
                <a:solidFill>
                  <a:schemeClr val="tx1">
                    <a:lumMod val="65000"/>
                    <a:lumOff val="35000"/>
                  </a:schemeClr>
                </a:solidFill>
              </a:rPr>
              <a:t>&gt;</a:t>
            </a:r>
          </a:p>
          <a:p>
            <a:r>
              <a:rPr lang="en-US" b="1" dirty="0">
                <a:solidFill>
                  <a:schemeClr val="tx1">
                    <a:lumMod val="75000"/>
                    <a:lumOff val="25000"/>
                  </a:schemeClr>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r>
              <a:rPr lang="bg-BG" b="1" dirty="0">
                <a:solidFill>
                  <a:srgbClr val="FFFFFF"/>
                </a:solidFill>
                <a:effectLst>
                  <a:outerShdw blurRad="38100" dist="38100" dir="2700000" algn="tl">
                    <a:srgbClr val="000000">
                      <a:alpha val="43137"/>
                    </a:srgbClr>
                  </a:outerShdw>
                </a:effectLst>
              </a:rPr>
              <a:t>Продукти</a:t>
            </a:r>
            <a:r>
              <a:rPr lang="en-US" b="1" dirty="0">
                <a:solidFill>
                  <a:srgbClr val="FFFFFF"/>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span</a:t>
            </a:r>
            <a:r>
              <a:rPr lang="en-US" b="1" dirty="0">
                <a:solidFill>
                  <a:schemeClr val="tx1">
                    <a:lumMod val="65000"/>
                    <a:lumOff val="35000"/>
                  </a:schemeClr>
                </a:solidFill>
              </a:rPr>
              <a:t>&gt;</a:t>
            </a:r>
          </a:p>
          <a:p>
            <a:r>
              <a:rPr lang="en-US" b="1" dirty="0">
                <a:solidFill>
                  <a:schemeClr val="tx1">
                    <a:lumMod val="75000"/>
                    <a:lumOff val="25000"/>
                  </a:schemeClr>
                </a:solidFill>
                <a:effectLst>
                  <a:outerShdw blurRad="38100" dist="38100" dir="2700000" algn="tl">
                    <a:srgbClr val="000000">
                      <a:alpha val="43137"/>
                    </a:srgbClr>
                  </a:outerShdw>
                </a:effectLst>
              </a:rPr>
              <a:t>	</a:t>
            </a:r>
            <a:r>
              <a:rPr lang="en-US" b="1" dirty="0">
                <a:solidFill>
                  <a:schemeClr val="tx1">
                    <a:lumMod val="65000"/>
                    <a:lumOff val="35000"/>
                  </a:schemeClr>
                </a:solidFill>
              </a:rPr>
              <a:t>&lt;/</a:t>
            </a:r>
            <a:r>
              <a:rPr lang="en-US" b="1" dirty="0">
                <a:solidFill>
                  <a:srgbClr val="0070C0"/>
                </a:solidFill>
              </a:rPr>
              <a:t>div</a:t>
            </a:r>
            <a:r>
              <a:rPr lang="en-US" b="1" dirty="0">
                <a:solidFill>
                  <a:schemeClr val="tx1">
                    <a:lumMod val="65000"/>
                    <a:lumOff val="35000"/>
                  </a:schemeClr>
                </a:solidFill>
              </a:rPr>
              <a:t>&gt;</a:t>
            </a:r>
          </a:p>
          <a:p>
            <a:r>
              <a:rPr lang="en-US" b="1" dirty="0">
                <a:solidFill>
                  <a:schemeClr val="tx1">
                    <a:lumMod val="65000"/>
                    <a:lumOff val="35000"/>
                  </a:schemeClr>
                </a:solidFill>
              </a:rPr>
              <a:t>&lt;/</a:t>
            </a:r>
            <a:r>
              <a:rPr lang="en-US" b="1" dirty="0">
                <a:solidFill>
                  <a:srgbClr val="0070C0"/>
                </a:solidFill>
              </a:rPr>
              <a:t> header</a:t>
            </a:r>
            <a:r>
              <a:rPr lang="en-US" b="1" dirty="0">
                <a:solidFill>
                  <a:schemeClr val="tx1">
                    <a:lumMod val="65000"/>
                    <a:lumOff val="35000"/>
                  </a:schemeClr>
                </a:solidFill>
              </a:rPr>
              <a:t>&gt;</a:t>
            </a:r>
            <a:endParaRPr lang="bg-BG" b="1" dirty="0">
              <a:solidFill>
                <a:schemeClr val="tx1">
                  <a:lumMod val="65000"/>
                  <a:lumOff val="35000"/>
                </a:schemeClr>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BCC2573-BD90-4E67-85EC-A1D4AA5F2987}"/>
                  </a:ext>
                </a:extLst>
              </p:cNvPr>
              <p:cNvSpPr txBox="1"/>
              <p:nvPr/>
            </p:nvSpPr>
            <p:spPr>
              <a:xfrm>
                <a:off x="467544" y="714162"/>
                <a:ext cx="8280920" cy="954107"/>
              </a:xfrm>
              <a:prstGeom prst="rect">
                <a:avLst/>
              </a:prstGeom>
              <a:noFill/>
            </p:spPr>
            <p:txBody>
              <a:bodyPr wrap="square" rtlCol="0">
                <a:spAutoFit/>
              </a:bodyPr>
              <a:lstStyle/>
              <a:p>
                <a:r>
                  <a:rPr lang="bg-BG" sz="1400" dirty="0">
                    <a:solidFill>
                      <a:schemeClr val="tx1">
                        <a:lumMod val="75000"/>
                        <a:lumOff val="25000"/>
                      </a:schemeClr>
                    </a:solidFill>
                  </a:rPr>
                  <a:t>Един и същи таг може да се повтаря </a:t>
                </a:r>
                <a14:m>
                  <m:oMath xmlns:m="http://schemas.openxmlformats.org/officeDocument/2006/math">
                    <m:sSup>
                      <m:sSupPr>
                        <m:ctrlPr>
                          <a:rPr lang="bg-BG" sz="1400" i="1" smtClean="0">
                            <a:solidFill>
                              <a:schemeClr val="tx1">
                                <a:lumMod val="75000"/>
                                <a:lumOff val="25000"/>
                              </a:schemeClr>
                            </a:solidFill>
                            <a:latin typeface="Cambria Math" panose="02040503050406030204" pitchFamily="18" charset="0"/>
                          </a:rPr>
                        </m:ctrlPr>
                      </m:sSupPr>
                      <m:e>
                        <m:r>
                          <m:rPr>
                            <m:nor/>
                          </m:rPr>
                          <a:rPr lang="bg-BG" sz="1400" dirty="0">
                            <a:solidFill>
                              <a:schemeClr val="tx1">
                                <a:lumMod val="75000"/>
                                <a:lumOff val="25000"/>
                              </a:schemeClr>
                            </a:solidFill>
                          </a:rPr>
                          <m:t>неограничен брой пъти</m:t>
                        </m:r>
                      </m:e>
                      <m:sup>
                        <m:r>
                          <a:rPr lang="en-US" sz="1400" b="0" i="1" smtClean="0">
                            <a:solidFill>
                              <a:schemeClr val="tx1">
                                <a:lumMod val="75000"/>
                                <a:lumOff val="25000"/>
                              </a:schemeClr>
                            </a:solidFill>
                            <a:latin typeface="Cambria Math" panose="02040503050406030204" pitchFamily="18" charset="0"/>
                          </a:rPr>
                          <m:t>∗</m:t>
                        </m:r>
                      </m:sup>
                    </m:sSup>
                  </m:oMath>
                </a14:m>
                <a:r>
                  <a:rPr lang="bg-BG" sz="1400" dirty="0">
                    <a:solidFill>
                      <a:schemeClr val="tx1">
                        <a:lumMod val="75000"/>
                        <a:lumOff val="25000"/>
                      </a:schemeClr>
                    </a:solidFill>
                  </a:rPr>
                  <a:t>. Няма ограничение на брой нива на влагане, но все пак не е хубаво да се прекалява. Като приемлива граница е числото 30. В случай, че започнете да влагате елементи повече от 30 пъти, е хубаво да преосмислите логиката си, тъй като най-вероятно има по-лесен и оптимален начин да постигнете същия резултат.</a:t>
                </a:r>
              </a:p>
            </p:txBody>
          </p:sp>
        </mc:Choice>
        <mc:Fallback xmlns="">
          <p:sp>
            <p:nvSpPr>
              <p:cNvPr id="14" name="TextBox 13">
                <a:extLst>
                  <a:ext uri="{FF2B5EF4-FFF2-40B4-BE49-F238E27FC236}">
                    <a16:creationId xmlns="" xmlns:a16="http://schemas.microsoft.com/office/drawing/2014/main" xmlns:a14="http://schemas.microsoft.com/office/drawing/2010/main" id="{2BCC2573-BD90-4E67-85EC-A1D4AA5F2987}"/>
                  </a:ext>
                </a:extLst>
              </p:cNvPr>
              <p:cNvSpPr txBox="1">
                <a:spLocks noRot="1" noChangeAspect="1" noMove="1" noResize="1" noEditPoints="1" noAdjustHandles="1" noChangeArrowheads="1" noChangeShapeType="1" noTextEdit="1"/>
              </p:cNvSpPr>
              <p:nvPr/>
            </p:nvSpPr>
            <p:spPr>
              <a:xfrm>
                <a:off x="467544" y="714162"/>
                <a:ext cx="8280920" cy="954107"/>
              </a:xfrm>
              <a:prstGeom prst="rect">
                <a:avLst/>
              </a:prstGeom>
              <a:blipFill rotWithShape="0">
                <a:blip r:embed="rId3"/>
                <a:stretch>
                  <a:fillRect l="-221" t="-1274" r="-589" b="-5732"/>
                </a:stretch>
              </a:blipFill>
            </p:spPr>
            <p:txBody>
              <a:bodyPr/>
              <a:lstStyle/>
              <a:p>
                <a:r>
                  <a:rPr lang="bg-BG">
                    <a:noFill/>
                  </a:rPr>
                  <a:t> </a:t>
                </a:r>
              </a:p>
            </p:txBody>
          </p:sp>
        </mc:Fallback>
      </mc:AlternateContent>
      <p:sp>
        <p:nvSpPr>
          <p:cNvPr id="15" name="TextBox 14">
            <a:extLst>
              <a:ext uri="{FF2B5EF4-FFF2-40B4-BE49-F238E27FC236}">
                <a16:creationId xmlns:a16="http://schemas.microsoft.com/office/drawing/2014/main" id="{1E9CE0E0-8782-4D1A-BD6D-DD3F3A60AAC2}"/>
              </a:ext>
            </a:extLst>
          </p:cNvPr>
          <p:cNvSpPr txBox="1"/>
          <p:nvPr/>
        </p:nvSpPr>
        <p:spPr>
          <a:xfrm>
            <a:off x="467544" y="4657700"/>
            <a:ext cx="8424936" cy="261610"/>
          </a:xfrm>
          <a:prstGeom prst="rect">
            <a:avLst/>
          </a:prstGeom>
          <a:noFill/>
        </p:spPr>
        <p:txBody>
          <a:bodyPr wrap="square" rtlCol="0">
            <a:spAutoFit/>
          </a:bodyPr>
          <a:lstStyle/>
          <a:p>
            <a:r>
              <a:rPr lang="en-US" sz="1100" dirty="0">
                <a:solidFill>
                  <a:schemeClr val="tx1">
                    <a:lumMod val="65000"/>
                    <a:lumOff val="35000"/>
                  </a:schemeClr>
                </a:solidFill>
              </a:rPr>
              <a:t>* </a:t>
            </a:r>
            <a:r>
              <a:rPr lang="bg-BG" sz="1100" dirty="0">
                <a:solidFill>
                  <a:schemeClr val="tx1">
                    <a:lumMod val="65000"/>
                    <a:lumOff val="35000"/>
                  </a:schemeClr>
                </a:solidFill>
              </a:rPr>
              <a:t>Изключение правят таговете: </a:t>
            </a:r>
            <a:r>
              <a:rPr lang="en-US" sz="1100" dirty="0">
                <a:solidFill>
                  <a:schemeClr val="tx1">
                    <a:lumMod val="65000"/>
                    <a:lumOff val="35000"/>
                  </a:schemeClr>
                </a:solidFill>
              </a:rPr>
              <a:t>HTML</a:t>
            </a:r>
            <a:r>
              <a:rPr lang="bg-BG" sz="1100" dirty="0">
                <a:solidFill>
                  <a:schemeClr val="tx1">
                    <a:lumMod val="65000"/>
                    <a:lumOff val="35000"/>
                  </a:schemeClr>
                </a:solidFill>
              </a:rPr>
              <a:t>, </a:t>
            </a:r>
            <a:r>
              <a:rPr lang="en-US" sz="1100" dirty="0">
                <a:solidFill>
                  <a:schemeClr val="tx1">
                    <a:lumMod val="65000"/>
                    <a:lumOff val="35000"/>
                  </a:schemeClr>
                </a:solidFill>
              </a:rPr>
              <a:t>body </a:t>
            </a:r>
            <a:r>
              <a:rPr lang="bg-BG" sz="1100" dirty="0">
                <a:solidFill>
                  <a:schemeClr val="tx1">
                    <a:lumMod val="65000"/>
                    <a:lumOff val="35000"/>
                  </a:schemeClr>
                </a:solidFill>
              </a:rPr>
              <a:t>и </a:t>
            </a:r>
            <a:r>
              <a:rPr lang="en-US" sz="1100" dirty="0">
                <a:solidFill>
                  <a:schemeClr val="tx1">
                    <a:lumMod val="65000"/>
                    <a:lumOff val="35000"/>
                  </a:schemeClr>
                </a:solidFill>
              </a:rPr>
              <a:t>head</a:t>
            </a:r>
          </a:p>
        </p:txBody>
      </p:sp>
    </p:spTree>
    <p:extLst>
      <p:ext uri="{BB962C8B-B14F-4D97-AF65-F5344CB8AC3E}">
        <p14:creationId xmlns:p14="http://schemas.microsoft.com/office/powerpoint/2010/main" val="176294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64E546-BF51-4A15-8ADC-259D68CDA81F}"/>
              </a:ext>
            </a:extLst>
          </p:cNvPr>
          <p:cNvSpPr/>
          <p:nvPr/>
        </p:nvSpPr>
        <p:spPr>
          <a:xfrm>
            <a:off x="7452320" y="0"/>
            <a:ext cx="169168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452320" y="24634"/>
            <a:ext cx="1658775" cy="276999"/>
          </a:xfrm>
          <a:prstGeom prst="rect">
            <a:avLst/>
          </a:prstGeom>
          <a:noFill/>
        </p:spPr>
        <p:txBody>
          <a:bodyPr wrap="square" rtlCol="0">
            <a:spAutoFit/>
          </a:bodyPr>
          <a:lstStyle/>
          <a:p>
            <a:pPr algn="r"/>
            <a:r>
              <a:rPr lang="bg-BG" sz="1200" b="1" dirty="0">
                <a:solidFill>
                  <a:schemeClr val="bg1"/>
                </a:solidFill>
              </a:rPr>
              <a:t>Основни тагове -</a:t>
            </a:r>
            <a:r>
              <a:rPr lang="en-US" sz="1200" b="1" dirty="0">
                <a:solidFill>
                  <a:schemeClr val="bg1"/>
                </a:solidFill>
              </a:rPr>
              <a:t> head</a:t>
            </a:r>
            <a:endParaRPr lang="bg-BG" sz="1200" b="1" dirty="0">
              <a:solidFill>
                <a:schemeClr val="bg1"/>
              </a:solidFill>
            </a:endParaRPr>
          </a:p>
        </p:txBody>
      </p:sp>
      <p:sp>
        <p:nvSpPr>
          <p:cNvPr id="10" name="TextBox 9">
            <a:extLst>
              <a:ext uri="{FF2B5EF4-FFF2-40B4-BE49-F238E27FC236}">
                <a16:creationId xmlns:a16="http://schemas.microsoft.com/office/drawing/2014/main" id="{62E53327-4B95-4234-9185-4F15C8DD6C59}"/>
              </a:ext>
            </a:extLst>
          </p:cNvPr>
          <p:cNvSpPr txBox="1"/>
          <p:nvPr/>
        </p:nvSpPr>
        <p:spPr>
          <a:xfrm>
            <a:off x="467544" y="586389"/>
            <a:ext cx="8280920" cy="338554"/>
          </a:xfrm>
          <a:prstGeom prst="rect">
            <a:avLst/>
          </a:prstGeom>
          <a:noFill/>
        </p:spPr>
        <p:txBody>
          <a:bodyPr wrap="square" rtlCol="0">
            <a:spAutoFit/>
          </a:bodyPr>
          <a:lstStyle/>
          <a:p>
            <a:r>
              <a:rPr lang="bg-BG" sz="1600" dirty="0">
                <a:solidFill>
                  <a:schemeClr val="tx1">
                    <a:lumMod val="75000"/>
                    <a:lumOff val="25000"/>
                  </a:schemeClr>
                </a:solidFill>
              </a:rPr>
              <a:t>Възможни тагове, които могат да бъдат поставени във </a:t>
            </a:r>
            <a:r>
              <a:rPr lang="en-US" sz="1600" dirty="0">
                <a:solidFill>
                  <a:schemeClr val="tx1">
                    <a:lumMod val="75000"/>
                    <a:lumOff val="25000"/>
                  </a:schemeClr>
                </a:solidFill>
              </a:rPr>
              <a:t>head-a </a:t>
            </a:r>
            <a:r>
              <a:rPr lang="bg-BG" sz="1600" dirty="0">
                <a:solidFill>
                  <a:schemeClr val="tx1">
                    <a:lumMod val="75000"/>
                    <a:lumOff val="25000"/>
                  </a:schemeClr>
                </a:solidFill>
              </a:rPr>
              <a:t>на страницата.</a:t>
            </a:r>
          </a:p>
        </p:txBody>
      </p:sp>
      <p:sp>
        <p:nvSpPr>
          <p:cNvPr id="14" name="TextBox 13">
            <a:extLst>
              <a:ext uri="{FF2B5EF4-FFF2-40B4-BE49-F238E27FC236}">
                <a16:creationId xmlns:a16="http://schemas.microsoft.com/office/drawing/2014/main" id="{BD0324BF-83D0-411A-9044-630AEE15FE7F}"/>
              </a:ext>
            </a:extLst>
          </p:cNvPr>
          <p:cNvSpPr txBox="1"/>
          <p:nvPr/>
        </p:nvSpPr>
        <p:spPr>
          <a:xfrm>
            <a:off x="467544" y="1087785"/>
            <a:ext cx="8280920" cy="3539430"/>
          </a:xfrm>
          <a:prstGeom prst="rect">
            <a:avLst/>
          </a:prstGeom>
          <a:noFill/>
        </p:spPr>
        <p:txBody>
          <a:bodyPr wrap="square" rtlCol="0">
            <a:spAutoFit/>
          </a:bodyPr>
          <a:lstStyle/>
          <a:p>
            <a:pPr marL="285750" indent="-285750">
              <a:buFont typeface="Arial" panose="020B0604020202020204" pitchFamily="34" charset="0"/>
              <a:buChar char="•"/>
            </a:pPr>
            <a:r>
              <a:rPr lang="bg-BG" sz="1400" b="1" dirty="0">
                <a:solidFill>
                  <a:schemeClr val="tx1">
                    <a:lumMod val="75000"/>
                    <a:lumOff val="25000"/>
                  </a:schemeClr>
                </a:solidFill>
              </a:rPr>
              <a:t>&lt;</a:t>
            </a:r>
            <a:r>
              <a:rPr lang="en-US" sz="1400" b="1" dirty="0">
                <a:solidFill>
                  <a:srgbClr val="0070C0"/>
                </a:solidFill>
              </a:rPr>
              <a:t>title</a:t>
            </a:r>
            <a:r>
              <a:rPr lang="en-US" sz="1400" b="1" dirty="0">
                <a:solidFill>
                  <a:schemeClr val="tx1">
                    <a:lumMod val="75000"/>
                    <a:lumOff val="25000"/>
                  </a:schemeClr>
                </a:solidFill>
              </a:rPr>
              <a:t>&gt;&lt;/</a:t>
            </a:r>
            <a:r>
              <a:rPr lang="en-US" sz="1400" b="1" dirty="0">
                <a:solidFill>
                  <a:srgbClr val="0070C0"/>
                </a:solidFill>
              </a:rPr>
              <a:t>title</a:t>
            </a:r>
            <a:r>
              <a:rPr lang="en-US" sz="1400" b="1" dirty="0">
                <a:solidFill>
                  <a:schemeClr val="tx1">
                    <a:lumMod val="75000"/>
                    <a:lumOff val="25000"/>
                  </a:schemeClr>
                </a:solidFill>
              </a:rPr>
              <a:t>&gt; </a:t>
            </a:r>
            <a:r>
              <a:rPr lang="en-US" sz="1400" dirty="0">
                <a:solidFill>
                  <a:schemeClr val="tx1">
                    <a:lumMod val="75000"/>
                    <a:lumOff val="25000"/>
                  </a:schemeClr>
                </a:solidFill>
              </a:rPr>
              <a:t>	- </a:t>
            </a:r>
            <a:r>
              <a:rPr lang="bg-BG" sz="1400" dirty="0">
                <a:solidFill>
                  <a:schemeClr val="tx1">
                    <a:lumMod val="75000"/>
                    <a:lumOff val="25000"/>
                  </a:schemeClr>
                </a:solidFill>
              </a:rPr>
              <a:t>Заглавие на страницата</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style</a:t>
            </a:r>
            <a:r>
              <a:rPr lang="en-US" sz="1400" b="1" dirty="0">
                <a:solidFill>
                  <a:schemeClr val="tx1">
                    <a:lumMod val="75000"/>
                    <a:lumOff val="25000"/>
                  </a:schemeClr>
                </a:solidFill>
              </a:rPr>
              <a:t>&gt;&lt;/</a:t>
            </a:r>
            <a:r>
              <a:rPr lang="en-US" sz="1400" b="1" dirty="0">
                <a:solidFill>
                  <a:srgbClr val="0070C0"/>
                </a:solidFill>
              </a:rPr>
              <a:t>style</a:t>
            </a:r>
            <a:r>
              <a:rPr lang="en-US" sz="1400" b="1" dirty="0">
                <a:solidFill>
                  <a:schemeClr val="tx1">
                    <a:lumMod val="75000"/>
                    <a:lumOff val="25000"/>
                  </a:schemeClr>
                </a:solidFill>
              </a:rPr>
              <a:t>&gt; </a:t>
            </a:r>
            <a:r>
              <a:rPr lang="en-US" sz="1400" dirty="0">
                <a:solidFill>
                  <a:schemeClr val="tx1">
                    <a:lumMod val="75000"/>
                    <a:lumOff val="25000"/>
                  </a:schemeClr>
                </a:solidFill>
              </a:rPr>
              <a:t>	- </a:t>
            </a:r>
            <a:r>
              <a:rPr lang="bg-BG" sz="1400" dirty="0">
                <a:solidFill>
                  <a:schemeClr val="tx1">
                    <a:lumMod val="75000"/>
                    <a:lumOff val="25000"/>
                  </a:schemeClr>
                </a:solidFill>
              </a:rPr>
              <a:t>Съдържа </a:t>
            </a:r>
            <a:r>
              <a:rPr lang="en-US" sz="1400" dirty="0">
                <a:solidFill>
                  <a:schemeClr val="tx1">
                    <a:lumMod val="75000"/>
                    <a:lumOff val="25000"/>
                  </a:schemeClr>
                </a:solidFill>
              </a:rPr>
              <a:t>css</a:t>
            </a:r>
            <a:r>
              <a:rPr lang="bg-BG" sz="1400" dirty="0">
                <a:solidFill>
                  <a:schemeClr val="tx1">
                    <a:lumMod val="75000"/>
                    <a:lumOff val="25000"/>
                  </a:schemeClr>
                </a:solidFill>
              </a:rPr>
              <a:t>, който е вграден във </a:t>
            </a:r>
            <a:r>
              <a:rPr lang="en-US" sz="1400" dirty="0">
                <a:solidFill>
                  <a:schemeClr val="tx1">
                    <a:lumMod val="75000"/>
                    <a:lumOff val="25000"/>
                  </a:schemeClr>
                </a:solidFill>
              </a:rPr>
              <a:t>html </a:t>
            </a:r>
            <a:r>
              <a:rPr lang="bg-BG" sz="1400" dirty="0">
                <a:solidFill>
                  <a:schemeClr val="tx1">
                    <a:lumMod val="75000"/>
                    <a:lumOff val="25000"/>
                  </a:schemeClr>
                </a:solidFill>
              </a:rPr>
              <a:t>файла. Определя стиловете на самата 		страница. Съдържанието му подлежи на правилата на писане на </a:t>
            </a:r>
            <a:r>
              <a:rPr lang="en-US" sz="1400" dirty="0">
                <a:solidFill>
                  <a:schemeClr val="tx1">
                    <a:lumMod val="75000"/>
                    <a:lumOff val="25000"/>
                  </a:schemeClr>
                </a:solidFill>
              </a:rPr>
              <a:t>css, </a:t>
            </a:r>
            <a:r>
              <a:rPr lang="bg-BG" sz="1400" dirty="0">
                <a:solidFill>
                  <a:schemeClr val="tx1">
                    <a:lumMod val="75000"/>
                    <a:lumOff val="25000"/>
                  </a:schemeClr>
                </a:solidFill>
              </a:rPr>
              <a:t>а не на </a:t>
            </a:r>
            <a:r>
              <a:rPr lang="en-US" sz="1400" dirty="0">
                <a:solidFill>
                  <a:schemeClr val="tx1">
                    <a:lumMod val="75000"/>
                    <a:lumOff val="25000"/>
                  </a:schemeClr>
                </a:solidFill>
              </a:rPr>
              <a:t>html.</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link</a:t>
            </a:r>
            <a:r>
              <a:rPr lang="en-US" sz="1400" b="1" dirty="0">
                <a:solidFill>
                  <a:schemeClr val="tx1">
                    <a:lumMod val="75000"/>
                    <a:lumOff val="25000"/>
                  </a:schemeClr>
                </a:solidFill>
              </a:rPr>
              <a:t>&gt;&lt;/</a:t>
            </a:r>
            <a:r>
              <a:rPr lang="en-US" sz="1400" b="1" dirty="0">
                <a:solidFill>
                  <a:srgbClr val="0070C0"/>
                </a:solidFill>
              </a:rPr>
              <a:t>link</a:t>
            </a:r>
            <a:r>
              <a:rPr lang="en-US" sz="1400" b="1" dirty="0">
                <a:solidFill>
                  <a:schemeClr val="tx1">
                    <a:lumMod val="75000"/>
                    <a:lumOff val="25000"/>
                  </a:schemeClr>
                </a:solidFill>
              </a:rPr>
              <a:t>&gt;</a:t>
            </a:r>
            <a:r>
              <a:rPr lang="en-US" sz="1400" dirty="0">
                <a:solidFill>
                  <a:schemeClr val="tx1">
                    <a:lumMod val="75000"/>
                    <a:lumOff val="25000"/>
                  </a:schemeClr>
                </a:solidFill>
              </a:rPr>
              <a:t>	-</a:t>
            </a:r>
            <a:r>
              <a:rPr lang="bg-BG" sz="1400" dirty="0">
                <a:solidFill>
                  <a:schemeClr val="tx1">
                    <a:lumMod val="75000"/>
                    <a:lumOff val="25000"/>
                  </a:schemeClr>
                </a:solidFill>
              </a:rPr>
              <a:t> Дефинира връзката между </a:t>
            </a:r>
            <a:r>
              <a:rPr lang="en-US" sz="1400" dirty="0">
                <a:solidFill>
                  <a:schemeClr val="tx1">
                    <a:lumMod val="75000"/>
                    <a:lumOff val="25000"/>
                  </a:schemeClr>
                </a:solidFill>
              </a:rPr>
              <a:t>html </a:t>
            </a:r>
            <a:r>
              <a:rPr lang="bg-BG" sz="1400" dirty="0">
                <a:solidFill>
                  <a:schemeClr val="tx1">
                    <a:lumMod val="75000"/>
                    <a:lumOff val="25000"/>
                  </a:schemeClr>
                </a:solidFill>
              </a:rPr>
              <a:t>документа и външни файлове. Най-чест се 		използва за зареждане на външен </a:t>
            </a:r>
            <a:r>
              <a:rPr lang="en-US" sz="1400" dirty="0">
                <a:solidFill>
                  <a:schemeClr val="tx1">
                    <a:lumMod val="75000"/>
                    <a:lumOff val="25000"/>
                  </a:schemeClr>
                </a:solidFill>
              </a:rPr>
              <a:t>css </a:t>
            </a:r>
            <a:r>
              <a:rPr lang="bg-BG" sz="1400" dirty="0">
                <a:solidFill>
                  <a:schemeClr val="tx1">
                    <a:lumMod val="75000"/>
                    <a:lumOff val="25000"/>
                  </a:schemeClr>
                </a:solidFill>
              </a:rPr>
              <a:t>файл</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bg-BG" sz="1400" b="1" dirty="0">
                <a:solidFill>
                  <a:schemeClr val="tx1">
                    <a:lumMod val="75000"/>
                    <a:lumOff val="25000"/>
                  </a:schemeClr>
                </a:solidFill>
              </a:rPr>
              <a:t>&lt;</a:t>
            </a:r>
            <a:r>
              <a:rPr lang="en-US" sz="1400" b="1" dirty="0">
                <a:solidFill>
                  <a:srgbClr val="0070C0"/>
                </a:solidFill>
              </a:rPr>
              <a:t>script</a:t>
            </a:r>
            <a:r>
              <a:rPr lang="en-US" sz="1400" b="1" dirty="0">
                <a:solidFill>
                  <a:schemeClr val="tx1">
                    <a:lumMod val="75000"/>
                    <a:lumOff val="25000"/>
                  </a:schemeClr>
                </a:solidFill>
              </a:rPr>
              <a:t>&gt;&lt;/</a:t>
            </a:r>
            <a:r>
              <a:rPr lang="en-US" sz="1400" b="1" dirty="0">
                <a:solidFill>
                  <a:srgbClr val="0070C0"/>
                </a:solidFill>
              </a:rPr>
              <a:t>script</a:t>
            </a:r>
            <a:r>
              <a:rPr lang="en-US" sz="1400" b="1" dirty="0">
                <a:solidFill>
                  <a:schemeClr val="tx1">
                    <a:lumMod val="75000"/>
                    <a:lumOff val="25000"/>
                  </a:schemeClr>
                </a:solidFill>
              </a:rPr>
              <a:t>&gt;</a:t>
            </a:r>
            <a:r>
              <a:rPr lang="en-US" sz="1400" dirty="0">
                <a:solidFill>
                  <a:schemeClr val="tx1">
                    <a:lumMod val="75000"/>
                    <a:lumOff val="25000"/>
                  </a:schemeClr>
                </a:solidFill>
              </a:rPr>
              <a:t>	- </a:t>
            </a:r>
            <a:r>
              <a:rPr lang="bg-BG" sz="1400" dirty="0">
                <a:solidFill>
                  <a:schemeClr val="tx1">
                    <a:lumMod val="75000"/>
                    <a:lumOff val="25000"/>
                  </a:schemeClr>
                </a:solidFill>
              </a:rPr>
              <a:t>Съдържа </a:t>
            </a:r>
            <a:r>
              <a:rPr lang="en-US" sz="1400" dirty="0">
                <a:solidFill>
                  <a:schemeClr val="tx1">
                    <a:lumMod val="75000"/>
                    <a:lumOff val="25000"/>
                  </a:schemeClr>
                </a:solidFill>
              </a:rPr>
              <a:t>JavaScript.</a:t>
            </a:r>
            <a:r>
              <a:rPr lang="bg-BG" sz="1400" dirty="0">
                <a:solidFill>
                  <a:schemeClr val="tx1">
                    <a:lumMod val="75000"/>
                    <a:lumOff val="25000"/>
                  </a:schemeClr>
                </a:solidFill>
              </a:rPr>
              <a:t> По същия начин както </a:t>
            </a:r>
            <a:r>
              <a:rPr lang="en-US" sz="1400" dirty="0">
                <a:solidFill>
                  <a:schemeClr val="tx1">
                    <a:lumMod val="75000"/>
                    <a:lumOff val="25000"/>
                  </a:schemeClr>
                </a:solidFill>
              </a:rPr>
              <a:t>style </a:t>
            </a:r>
            <a:r>
              <a:rPr lang="bg-BG" sz="1400" dirty="0">
                <a:solidFill>
                  <a:schemeClr val="tx1">
                    <a:lumMod val="75000"/>
                    <a:lumOff val="25000"/>
                  </a:schemeClr>
                </a:solidFill>
              </a:rPr>
              <a:t>тага, така и съдържанието на </a:t>
            </a:r>
            <a:r>
              <a:rPr lang="en-US" sz="1400" dirty="0">
                <a:solidFill>
                  <a:schemeClr val="tx1">
                    <a:lumMod val="75000"/>
                    <a:lumOff val="25000"/>
                  </a:schemeClr>
                </a:solidFill>
              </a:rPr>
              <a:t>		script </a:t>
            </a:r>
            <a:r>
              <a:rPr lang="bg-BG" sz="1400" dirty="0">
                <a:solidFill>
                  <a:schemeClr val="tx1">
                    <a:lumMod val="75000"/>
                    <a:lumOff val="25000"/>
                  </a:schemeClr>
                </a:solidFill>
              </a:rPr>
              <a:t>тага подлежи на правилата на писане на </a:t>
            </a:r>
            <a:r>
              <a:rPr lang="en-US" sz="1400" dirty="0">
                <a:solidFill>
                  <a:schemeClr val="tx1">
                    <a:lumMod val="75000"/>
                    <a:lumOff val="25000"/>
                  </a:schemeClr>
                </a:solidFill>
              </a:rPr>
              <a:t>JS</a:t>
            </a:r>
            <a:br>
              <a:rPr lang="bg-BG" sz="1400" dirty="0">
                <a:solidFill>
                  <a:schemeClr val="tx1">
                    <a:lumMod val="75000"/>
                    <a:lumOff val="25000"/>
                  </a:schemeClr>
                </a:solidFill>
              </a:rPr>
            </a:br>
            <a:endParaRPr lang="en-US"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meta</a:t>
            </a:r>
            <a:r>
              <a:rPr lang="en-US" sz="1400" b="1" dirty="0">
                <a:solidFill>
                  <a:schemeClr val="tx1">
                    <a:lumMod val="75000"/>
                    <a:lumOff val="25000"/>
                  </a:schemeClr>
                </a:solidFill>
              </a:rPr>
              <a:t> /&gt;</a:t>
            </a:r>
            <a:r>
              <a:rPr lang="en-US" sz="1400" dirty="0">
                <a:solidFill>
                  <a:schemeClr val="tx1">
                    <a:lumMod val="75000"/>
                    <a:lumOff val="25000"/>
                  </a:schemeClr>
                </a:solidFill>
              </a:rPr>
              <a:t>	- </a:t>
            </a:r>
            <a:r>
              <a:rPr lang="bg-BG" sz="1400" dirty="0">
                <a:solidFill>
                  <a:schemeClr val="tx1">
                    <a:lumMod val="75000"/>
                    <a:lumOff val="25000"/>
                  </a:schemeClr>
                </a:solidFill>
              </a:rPr>
              <a:t>Използва се за описание на самия файл. Може да спомага работата на търсачки 		като </a:t>
            </a:r>
            <a:r>
              <a:rPr lang="en-US" sz="1400" dirty="0">
                <a:solidFill>
                  <a:schemeClr val="tx1">
                    <a:lumMod val="75000"/>
                    <a:lumOff val="25000"/>
                  </a:schemeClr>
                </a:solidFill>
              </a:rPr>
              <a:t>Google </a:t>
            </a:r>
            <a:r>
              <a:rPr lang="bg-BG" sz="1400" dirty="0">
                <a:solidFill>
                  <a:schemeClr val="tx1">
                    <a:lumMod val="75000"/>
                    <a:lumOff val="25000"/>
                  </a:schemeClr>
                </a:solidFill>
              </a:rPr>
              <a:t>или </a:t>
            </a:r>
            <a:r>
              <a:rPr lang="en-US" sz="1400" dirty="0">
                <a:solidFill>
                  <a:schemeClr val="tx1">
                    <a:lumMod val="75000"/>
                    <a:lumOff val="25000"/>
                  </a:schemeClr>
                </a:solidFill>
              </a:rPr>
              <a:t>Bing, </a:t>
            </a:r>
            <a:r>
              <a:rPr lang="bg-BG" sz="1400" dirty="0">
                <a:solidFill>
                  <a:schemeClr val="tx1">
                    <a:lumMod val="75000"/>
                    <a:lumOff val="25000"/>
                  </a:schemeClr>
                </a:solidFill>
              </a:rPr>
              <a:t>но и също така може да променя начина на работа на самия 		браузър.</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base</a:t>
            </a:r>
            <a:r>
              <a:rPr lang="bg-BG" sz="1400" b="1" dirty="0">
                <a:solidFill>
                  <a:srgbClr val="0070C0"/>
                </a:solidFill>
              </a:rPr>
              <a:t> </a:t>
            </a:r>
            <a:r>
              <a:rPr lang="en-US" sz="1400" b="1" dirty="0">
                <a:solidFill>
                  <a:schemeClr val="tx1">
                    <a:lumMod val="75000"/>
                    <a:lumOff val="25000"/>
                  </a:schemeClr>
                </a:solidFill>
              </a:rPr>
              <a:t>/&gt;</a:t>
            </a:r>
            <a:r>
              <a:rPr lang="en-US" sz="1400" dirty="0">
                <a:solidFill>
                  <a:schemeClr val="tx1">
                    <a:lumMod val="75000"/>
                    <a:lumOff val="25000"/>
                  </a:schemeClr>
                </a:solidFill>
              </a:rPr>
              <a:t>	- </a:t>
            </a:r>
            <a:r>
              <a:rPr lang="bg-BG" sz="1400" dirty="0">
                <a:solidFill>
                  <a:schemeClr val="tx1">
                    <a:lumMod val="75000"/>
                    <a:lumOff val="25000"/>
                  </a:schemeClr>
                </a:solidFill>
              </a:rPr>
              <a:t>Задава се основния път за всички ресурсни файлове (картинки, видео …)</a:t>
            </a:r>
          </a:p>
        </p:txBody>
      </p:sp>
    </p:spTree>
    <p:extLst>
      <p:ext uri="{BB962C8B-B14F-4D97-AF65-F5344CB8AC3E}">
        <p14:creationId xmlns:p14="http://schemas.microsoft.com/office/powerpoint/2010/main" val="605660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64E546-BF51-4A15-8ADC-259D68CDA81F}"/>
              </a:ext>
            </a:extLst>
          </p:cNvPr>
          <p:cNvSpPr/>
          <p:nvPr/>
        </p:nvSpPr>
        <p:spPr>
          <a:xfrm>
            <a:off x="7452320" y="0"/>
            <a:ext cx="169168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452320" y="24634"/>
            <a:ext cx="1658775" cy="276999"/>
          </a:xfrm>
          <a:prstGeom prst="rect">
            <a:avLst/>
          </a:prstGeom>
          <a:noFill/>
        </p:spPr>
        <p:txBody>
          <a:bodyPr wrap="square" rtlCol="0">
            <a:spAutoFit/>
          </a:bodyPr>
          <a:lstStyle/>
          <a:p>
            <a:pPr algn="r"/>
            <a:r>
              <a:rPr lang="bg-BG" sz="1200" b="1" dirty="0">
                <a:solidFill>
                  <a:schemeClr val="bg1"/>
                </a:solidFill>
              </a:rPr>
              <a:t>Основни тагове -</a:t>
            </a:r>
            <a:r>
              <a:rPr lang="en-US" sz="1200" b="1" dirty="0">
                <a:solidFill>
                  <a:schemeClr val="bg1"/>
                </a:solidFill>
              </a:rPr>
              <a:t> body</a:t>
            </a:r>
            <a:endParaRPr lang="bg-BG" sz="1200" b="1" dirty="0">
              <a:solidFill>
                <a:schemeClr val="bg1"/>
              </a:solidFill>
            </a:endParaRPr>
          </a:p>
        </p:txBody>
      </p:sp>
      <p:sp>
        <p:nvSpPr>
          <p:cNvPr id="10" name="TextBox 9">
            <a:extLst>
              <a:ext uri="{FF2B5EF4-FFF2-40B4-BE49-F238E27FC236}">
                <a16:creationId xmlns:a16="http://schemas.microsoft.com/office/drawing/2014/main" id="{62E53327-4B95-4234-9185-4F15C8DD6C59}"/>
              </a:ext>
            </a:extLst>
          </p:cNvPr>
          <p:cNvSpPr txBox="1"/>
          <p:nvPr/>
        </p:nvSpPr>
        <p:spPr>
          <a:xfrm>
            <a:off x="467544" y="769268"/>
            <a:ext cx="8280920" cy="338554"/>
          </a:xfrm>
          <a:prstGeom prst="rect">
            <a:avLst/>
          </a:prstGeom>
          <a:noFill/>
        </p:spPr>
        <p:txBody>
          <a:bodyPr wrap="square" rtlCol="0">
            <a:spAutoFit/>
          </a:bodyPr>
          <a:lstStyle/>
          <a:p>
            <a:r>
              <a:rPr lang="bg-BG" sz="1600" dirty="0">
                <a:solidFill>
                  <a:schemeClr val="tx1">
                    <a:lumMod val="75000"/>
                    <a:lumOff val="25000"/>
                  </a:schemeClr>
                </a:solidFill>
              </a:rPr>
              <a:t>Възможни тагове, които могат да бъдат поставени във </a:t>
            </a:r>
            <a:r>
              <a:rPr lang="en-US" sz="1600" dirty="0">
                <a:solidFill>
                  <a:schemeClr val="tx1">
                    <a:lumMod val="75000"/>
                    <a:lumOff val="25000"/>
                  </a:schemeClr>
                </a:solidFill>
              </a:rPr>
              <a:t>body </a:t>
            </a:r>
            <a:r>
              <a:rPr lang="bg-BG" sz="1600" dirty="0">
                <a:solidFill>
                  <a:schemeClr val="tx1">
                    <a:lumMod val="75000"/>
                    <a:lumOff val="25000"/>
                  </a:schemeClr>
                </a:solidFill>
              </a:rPr>
              <a:t>на страницата.</a:t>
            </a:r>
          </a:p>
        </p:txBody>
      </p:sp>
      <p:sp>
        <p:nvSpPr>
          <p:cNvPr id="14" name="TextBox 13">
            <a:extLst>
              <a:ext uri="{FF2B5EF4-FFF2-40B4-BE49-F238E27FC236}">
                <a16:creationId xmlns:a16="http://schemas.microsoft.com/office/drawing/2014/main" id="{BD0324BF-83D0-411A-9044-630AEE15FE7F}"/>
              </a:ext>
            </a:extLst>
          </p:cNvPr>
          <p:cNvSpPr txBox="1"/>
          <p:nvPr/>
        </p:nvSpPr>
        <p:spPr>
          <a:xfrm>
            <a:off x="323528" y="1273324"/>
            <a:ext cx="8424936" cy="3539430"/>
          </a:xfrm>
          <a:prstGeom prst="rect">
            <a:avLst/>
          </a:prstGeom>
          <a:noFill/>
        </p:spPr>
        <p:txBody>
          <a:bodyPr wrap="square" rtlCol="0">
            <a:spAutoFit/>
          </a:bodyPr>
          <a:lstStyle/>
          <a:p>
            <a:pPr marL="285750" indent="-285750">
              <a:buFont typeface="Arial" panose="020B0604020202020204" pitchFamily="34" charset="0"/>
              <a:buChar char="•"/>
            </a:pPr>
            <a:r>
              <a:rPr lang="bg-BG" sz="1400" b="1" dirty="0">
                <a:solidFill>
                  <a:schemeClr val="tx1">
                    <a:lumMod val="75000"/>
                    <a:lumOff val="25000"/>
                  </a:schemeClr>
                </a:solidFill>
              </a:rPr>
              <a:t>&lt;</a:t>
            </a:r>
            <a:r>
              <a:rPr lang="en-US" sz="1400" b="1" dirty="0">
                <a:solidFill>
                  <a:srgbClr val="0070C0"/>
                </a:solidFill>
              </a:rPr>
              <a:t>div</a:t>
            </a:r>
            <a:r>
              <a:rPr lang="en-US" sz="1400" b="1" dirty="0">
                <a:solidFill>
                  <a:schemeClr val="tx1">
                    <a:lumMod val="75000"/>
                    <a:lumOff val="25000"/>
                  </a:schemeClr>
                </a:solidFill>
              </a:rPr>
              <a:t>&gt;&lt;/</a:t>
            </a:r>
            <a:r>
              <a:rPr lang="en-US" sz="1400" b="1" dirty="0">
                <a:solidFill>
                  <a:srgbClr val="0070C0"/>
                </a:solidFill>
              </a:rPr>
              <a:t>div</a:t>
            </a:r>
            <a:r>
              <a:rPr lang="en-US" sz="1400" b="1" dirty="0">
                <a:solidFill>
                  <a:schemeClr val="tx1">
                    <a:lumMod val="75000"/>
                    <a:lumOff val="25000"/>
                  </a:schemeClr>
                </a:solidFill>
              </a:rPr>
              <a:t>&gt; </a:t>
            </a:r>
            <a:r>
              <a:rPr lang="en-US" sz="1400" dirty="0">
                <a:solidFill>
                  <a:schemeClr val="tx1">
                    <a:lumMod val="75000"/>
                    <a:lumOff val="25000"/>
                  </a:schemeClr>
                </a:solidFill>
              </a:rPr>
              <a:t>	</a:t>
            </a:r>
            <a:r>
              <a:rPr lang="bg-BG" sz="1400" dirty="0">
                <a:solidFill>
                  <a:schemeClr val="tx1">
                    <a:lumMod val="75000"/>
                    <a:lumOff val="25000"/>
                  </a:schemeClr>
                </a:solidFill>
              </a:rPr>
              <a:t>Съкратено от </a:t>
            </a:r>
            <a:r>
              <a:rPr lang="en-US" sz="1400" dirty="0">
                <a:solidFill>
                  <a:schemeClr val="tx1">
                    <a:lumMod val="75000"/>
                    <a:lumOff val="25000"/>
                  </a:schemeClr>
                </a:solidFill>
              </a:rPr>
              <a:t>division</a:t>
            </a:r>
            <a:r>
              <a:rPr lang="bg-BG" sz="1400" dirty="0">
                <a:solidFill>
                  <a:schemeClr val="tx1">
                    <a:lumMod val="75000"/>
                    <a:lumOff val="25000"/>
                  </a:schemeClr>
                </a:solidFill>
              </a:rPr>
              <a:t>, този таг е най-универсалния, и няма специфично значение</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span</a:t>
            </a:r>
            <a:r>
              <a:rPr lang="en-US" sz="1400" b="1" dirty="0">
                <a:solidFill>
                  <a:schemeClr val="tx1">
                    <a:lumMod val="75000"/>
                    <a:lumOff val="25000"/>
                  </a:schemeClr>
                </a:solidFill>
              </a:rPr>
              <a:t>&gt;&lt;/</a:t>
            </a:r>
            <a:r>
              <a:rPr lang="en-US" sz="1400" b="1" dirty="0">
                <a:solidFill>
                  <a:srgbClr val="0070C0"/>
                </a:solidFill>
              </a:rPr>
              <a:t>span</a:t>
            </a:r>
            <a:r>
              <a:rPr lang="en-US" sz="1400" b="1" dirty="0">
                <a:solidFill>
                  <a:schemeClr val="tx1">
                    <a:lumMod val="75000"/>
                    <a:lumOff val="25000"/>
                  </a:schemeClr>
                </a:solidFill>
              </a:rPr>
              <a:t>&gt; </a:t>
            </a:r>
            <a:r>
              <a:rPr lang="en-US" sz="1400" dirty="0">
                <a:solidFill>
                  <a:schemeClr val="tx1">
                    <a:lumMod val="75000"/>
                    <a:lumOff val="25000"/>
                  </a:schemeClr>
                </a:solidFill>
              </a:rPr>
              <a:t>	</a:t>
            </a:r>
            <a:r>
              <a:rPr lang="bg-BG" sz="1400" dirty="0">
                <a:solidFill>
                  <a:schemeClr val="tx1">
                    <a:lumMod val="75000"/>
                    <a:lumOff val="25000"/>
                  </a:schemeClr>
                </a:solidFill>
              </a:rPr>
              <a:t>Подобно на </a:t>
            </a:r>
            <a:r>
              <a:rPr lang="en-US" sz="1400" dirty="0">
                <a:solidFill>
                  <a:schemeClr val="tx1">
                    <a:lumMod val="75000"/>
                    <a:lumOff val="25000"/>
                  </a:schemeClr>
                </a:solidFill>
              </a:rPr>
              <a:t>div,</a:t>
            </a:r>
            <a:r>
              <a:rPr lang="bg-BG" sz="1400" dirty="0">
                <a:solidFill>
                  <a:schemeClr val="tx1">
                    <a:lumMod val="75000"/>
                    <a:lumOff val="25000"/>
                  </a:schemeClr>
                </a:solidFill>
              </a:rPr>
              <a:t> с малката разлика, че този таг се държи по малко по-различен 			начин при на визуализацията на екрана</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err="1">
                <a:solidFill>
                  <a:srgbClr val="0070C0"/>
                </a:solidFill>
              </a:rPr>
              <a:t>br</a:t>
            </a:r>
            <a:r>
              <a:rPr lang="en-US" sz="1400" b="1" dirty="0">
                <a:solidFill>
                  <a:schemeClr val="tx1">
                    <a:lumMod val="75000"/>
                    <a:lumOff val="25000"/>
                  </a:schemeClr>
                </a:solidFill>
              </a:rPr>
              <a:t>/&gt;</a:t>
            </a:r>
            <a:r>
              <a:rPr lang="en-US" sz="1400" dirty="0">
                <a:solidFill>
                  <a:schemeClr val="tx1">
                    <a:lumMod val="75000"/>
                    <a:lumOff val="25000"/>
                  </a:schemeClr>
                </a:solidFill>
              </a:rPr>
              <a:t>	</a:t>
            </a:r>
            <a:r>
              <a:rPr lang="bg-BG" sz="1400" dirty="0">
                <a:solidFill>
                  <a:schemeClr val="tx1">
                    <a:lumMod val="75000"/>
                    <a:lumOff val="25000"/>
                  </a:schemeClr>
                </a:solidFill>
              </a:rPr>
              <a:t>	Съкратено от </a:t>
            </a:r>
            <a:r>
              <a:rPr lang="en-US" sz="1400" dirty="0">
                <a:solidFill>
                  <a:schemeClr val="tx1">
                    <a:lumMod val="75000"/>
                    <a:lumOff val="25000"/>
                  </a:schemeClr>
                </a:solidFill>
              </a:rPr>
              <a:t>break, </a:t>
            </a:r>
            <a:r>
              <a:rPr lang="bg-BG" sz="1400" dirty="0">
                <a:solidFill>
                  <a:schemeClr val="tx1">
                    <a:lumMod val="75000"/>
                    <a:lumOff val="25000"/>
                  </a:schemeClr>
                </a:solidFill>
              </a:rPr>
              <a:t>този таг добавя нов ред</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bg-BG" sz="1400" b="1" dirty="0">
                <a:solidFill>
                  <a:schemeClr val="tx1">
                    <a:lumMod val="75000"/>
                    <a:lumOff val="25000"/>
                  </a:schemeClr>
                </a:solidFill>
              </a:rPr>
              <a:t>&lt;</a:t>
            </a:r>
            <a:r>
              <a:rPr lang="en-US" sz="1400" b="1" dirty="0">
                <a:solidFill>
                  <a:srgbClr val="0070C0"/>
                </a:solidFill>
              </a:rPr>
              <a:t>p</a:t>
            </a:r>
            <a:r>
              <a:rPr lang="en-US" sz="1400" b="1" dirty="0">
                <a:solidFill>
                  <a:schemeClr val="tx1">
                    <a:lumMod val="75000"/>
                    <a:lumOff val="25000"/>
                  </a:schemeClr>
                </a:solidFill>
              </a:rPr>
              <a:t>&gt;&lt;/</a:t>
            </a:r>
            <a:r>
              <a:rPr lang="en-US" sz="1400" b="1" dirty="0">
                <a:solidFill>
                  <a:srgbClr val="0070C0"/>
                </a:solidFill>
              </a:rPr>
              <a:t>p</a:t>
            </a:r>
            <a:r>
              <a:rPr lang="en-US" sz="1400" b="1" dirty="0">
                <a:solidFill>
                  <a:schemeClr val="tx1">
                    <a:lumMod val="75000"/>
                    <a:lumOff val="25000"/>
                  </a:schemeClr>
                </a:solidFill>
              </a:rPr>
              <a:t>&gt;</a:t>
            </a:r>
            <a:r>
              <a:rPr lang="bg-BG" sz="1400" b="1" dirty="0">
                <a:solidFill>
                  <a:schemeClr val="tx1">
                    <a:lumMod val="75000"/>
                    <a:lumOff val="25000"/>
                  </a:schemeClr>
                </a:solidFill>
              </a:rPr>
              <a:t>	</a:t>
            </a:r>
            <a:r>
              <a:rPr lang="en-US" sz="1400" dirty="0">
                <a:solidFill>
                  <a:schemeClr val="tx1">
                    <a:lumMod val="75000"/>
                    <a:lumOff val="25000"/>
                  </a:schemeClr>
                </a:solidFill>
              </a:rPr>
              <a:t>	</a:t>
            </a:r>
            <a:r>
              <a:rPr lang="bg-BG" sz="1400" dirty="0">
                <a:solidFill>
                  <a:schemeClr val="tx1">
                    <a:lumMod val="75000"/>
                    <a:lumOff val="25000"/>
                  </a:schemeClr>
                </a:solidFill>
              </a:rPr>
              <a:t>Съкратено от </a:t>
            </a:r>
            <a:r>
              <a:rPr lang="en-US" sz="1400" dirty="0">
                <a:solidFill>
                  <a:schemeClr val="tx1">
                    <a:lumMod val="75000"/>
                    <a:lumOff val="25000"/>
                  </a:schemeClr>
                </a:solidFill>
              </a:rPr>
              <a:t>paragraph, </a:t>
            </a:r>
            <a:r>
              <a:rPr lang="bg-BG" sz="1400" dirty="0">
                <a:solidFill>
                  <a:schemeClr val="tx1">
                    <a:lumMod val="75000"/>
                    <a:lumOff val="25000"/>
                  </a:schemeClr>
                </a:solidFill>
              </a:rPr>
              <a:t>съдържа блок от текст</a:t>
            </a:r>
            <a:br>
              <a:rPr lang="bg-BG" sz="1400" dirty="0">
                <a:solidFill>
                  <a:schemeClr val="tx1">
                    <a:lumMod val="75000"/>
                    <a:lumOff val="25000"/>
                  </a:schemeClr>
                </a:solidFill>
              </a:rPr>
            </a:br>
            <a:endParaRPr lang="en-US"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h1</a:t>
            </a:r>
            <a:r>
              <a:rPr lang="en-US" sz="1400" b="1" dirty="0">
                <a:solidFill>
                  <a:schemeClr val="tx1">
                    <a:lumMod val="75000"/>
                    <a:lumOff val="25000"/>
                  </a:schemeClr>
                </a:solidFill>
              </a:rPr>
              <a:t>&gt; &lt;/</a:t>
            </a:r>
            <a:r>
              <a:rPr lang="en-US" sz="1400" b="1" dirty="0">
                <a:solidFill>
                  <a:srgbClr val="0070C0"/>
                </a:solidFill>
              </a:rPr>
              <a:t>h1</a:t>
            </a:r>
            <a:r>
              <a:rPr lang="en-US" sz="1400" b="1" dirty="0">
                <a:solidFill>
                  <a:schemeClr val="tx1">
                    <a:lumMod val="75000"/>
                    <a:lumOff val="25000"/>
                  </a:schemeClr>
                </a:solidFill>
              </a:rPr>
              <a:t>&gt; </a:t>
            </a:r>
            <a:r>
              <a:rPr lang="en-US" sz="1400" dirty="0">
                <a:solidFill>
                  <a:schemeClr val="tx1">
                    <a:lumMod val="75000"/>
                    <a:lumOff val="25000"/>
                  </a:schemeClr>
                </a:solidFill>
              </a:rPr>
              <a:t>	</a:t>
            </a:r>
            <a:r>
              <a:rPr lang="bg-BG" sz="1400" dirty="0">
                <a:solidFill>
                  <a:schemeClr val="tx1">
                    <a:lumMod val="75000"/>
                    <a:lumOff val="25000"/>
                  </a:schemeClr>
                </a:solidFill>
              </a:rPr>
              <a:t>Заглавие. Също така има </a:t>
            </a:r>
            <a:r>
              <a:rPr lang="en-US" sz="1400" dirty="0">
                <a:solidFill>
                  <a:schemeClr val="tx1">
                    <a:lumMod val="75000"/>
                    <a:lumOff val="25000"/>
                  </a:schemeClr>
                </a:solidFill>
              </a:rPr>
              <a:t>h2, h3, h4, h5 </a:t>
            </a:r>
            <a:r>
              <a:rPr lang="bg-BG" sz="1400" dirty="0">
                <a:solidFill>
                  <a:schemeClr val="tx1">
                    <a:lumMod val="75000"/>
                    <a:lumOff val="25000"/>
                  </a:schemeClr>
                </a:solidFill>
              </a:rPr>
              <a:t>и </a:t>
            </a:r>
            <a:r>
              <a:rPr lang="en-US" sz="1400" dirty="0">
                <a:solidFill>
                  <a:schemeClr val="tx1">
                    <a:lumMod val="75000"/>
                    <a:lumOff val="25000"/>
                  </a:schemeClr>
                </a:solidFill>
              </a:rPr>
              <a:t>h6. </a:t>
            </a:r>
            <a:r>
              <a:rPr lang="bg-BG" sz="1400" dirty="0">
                <a:solidFill>
                  <a:schemeClr val="tx1">
                    <a:lumMod val="75000"/>
                    <a:lumOff val="25000"/>
                  </a:schemeClr>
                </a:solidFill>
              </a:rPr>
              <a:t>С увеличаването на цифрата, се 			намалява значимостта на заглавието. Една страница не бива да има повече от 1 			</a:t>
            </a:r>
            <a:r>
              <a:rPr lang="en-US" sz="1400" dirty="0">
                <a:solidFill>
                  <a:schemeClr val="tx1">
                    <a:lumMod val="75000"/>
                    <a:lumOff val="25000"/>
                  </a:schemeClr>
                </a:solidFill>
              </a:rPr>
              <a:t>h1 </a:t>
            </a:r>
            <a:r>
              <a:rPr lang="bg-BG" sz="1400" dirty="0">
                <a:solidFill>
                  <a:schemeClr val="tx1">
                    <a:lumMod val="75000"/>
                    <a:lumOff val="25000"/>
                  </a:schemeClr>
                </a:solidFill>
              </a:rPr>
              <a:t>така, но за всички други нива няма такова изискване.</a:t>
            </a:r>
            <a:br>
              <a:rPr lang="bg-BG" sz="1400" dirty="0">
                <a:solidFill>
                  <a:schemeClr val="tx1">
                    <a:lumMod val="75000"/>
                    <a:lumOff val="25000"/>
                  </a:schemeClr>
                </a:solidFill>
              </a:rPr>
            </a:br>
            <a:endParaRPr lang="bg-BG"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button</a:t>
            </a:r>
            <a:r>
              <a:rPr lang="en-US" sz="1400" b="1" dirty="0">
                <a:solidFill>
                  <a:schemeClr val="tx1">
                    <a:lumMod val="75000"/>
                    <a:lumOff val="25000"/>
                  </a:schemeClr>
                </a:solidFill>
              </a:rPr>
              <a:t>&gt;&lt;/</a:t>
            </a:r>
            <a:r>
              <a:rPr lang="en-US" sz="1400" b="1" dirty="0">
                <a:solidFill>
                  <a:srgbClr val="0070C0"/>
                </a:solidFill>
              </a:rPr>
              <a:t>button</a:t>
            </a:r>
            <a:r>
              <a:rPr lang="en-US" sz="1400" b="1" dirty="0">
                <a:solidFill>
                  <a:schemeClr val="tx1">
                    <a:lumMod val="75000"/>
                    <a:lumOff val="25000"/>
                  </a:schemeClr>
                </a:solidFill>
              </a:rPr>
              <a:t>&gt;</a:t>
            </a:r>
            <a:r>
              <a:rPr lang="en-US" sz="1400" dirty="0">
                <a:solidFill>
                  <a:schemeClr val="tx1">
                    <a:lumMod val="75000"/>
                    <a:lumOff val="25000"/>
                  </a:schemeClr>
                </a:solidFill>
              </a:rPr>
              <a:t>	</a:t>
            </a:r>
            <a:r>
              <a:rPr lang="bg-BG" sz="1400" dirty="0">
                <a:solidFill>
                  <a:schemeClr val="tx1">
                    <a:lumMod val="75000"/>
                    <a:lumOff val="25000"/>
                  </a:schemeClr>
                </a:solidFill>
              </a:rPr>
              <a:t>Бутон</a:t>
            </a:r>
            <a:br>
              <a:rPr lang="en-US" sz="1400" dirty="0">
                <a:solidFill>
                  <a:schemeClr val="tx1">
                    <a:lumMod val="75000"/>
                    <a:lumOff val="25000"/>
                  </a:schemeClr>
                </a:solidFill>
              </a:rPr>
            </a:br>
            <a:endParaRPr lang="en-US" sz="1400" dirty="0">
              <a:solidFill>
                <a:schemeClr val="tx1">
                  <a:lumMod val="75000"/>
                  <a:lumOff val="25000"/>
                </a:schemeClr>
              </a:solidFill>
            </a:endParaRPr>
          </a:p>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textarea </a:t>
            </a:r>
            <a:r>
              <a:rPr lang="en-US" sz="1400" b="1" dirty="0">
                <a:solidFill>
                  <a:schemeClr val="tx1">
                    <a:lumMod val="75000"/>
                    <a:lumOff val="25000"/>
                  </a:schemeClr>
                </a:solidFill>
              </a:rPr>
              <a:t>&gt;&lt;/</a:t>
            </a:r>
            <a:r>
              <a:rPr lang="en-US" sz="1400" b="1" dirty="0">
                <a:solidFill>
                  <a:srgbClr val="0070C0"/>
                </a:solidFill>
              </a:rPr>
              <a:t>textarea </a:t>
            </a:r>
            <a:r>
              <a:rPr lang="en-US" sz="1400" b="1" dirty="0">
                <a:solidFill>
                  <a:schemeClr val="tx1">
                    <a:lumMod val="75000"/>
                    <a:lumOff val="25000"/>
                  </a:schemeClr>
                </a:solidFill>
              </a:rPr>
              <a:t>&gt;    </a:t>
            </a:r>
            <a:r>
              <a:rPr lang="bg-BG" sz="1400" dirty="0">
                <a:solidFill>
                  <a:schemeClr val="tx1">
                    <a:lumMod val="75000"/>
                    <a:lumOff val="25000"/>
                  </a:schemeClr>
                </a:solidFill>
              </a:rPr>
              <a:t>Позволява на потребителя да въвежда многоредов текст. </a:t>
            </a:r>
          </a:p>
        </p:txBody>
      </p:sp>
    </p:spTree>
    <p:extLst>
      <p:ext uri="{BB962C8B-B14F-4D97-AF65-F5344CB8AC3E}">
        <p14:creationId xmlns:p14="http://schemas.microsoft.com/office/powerpoint/2010/main" val="3789466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20FD866-684C-4239-8398-107F5328858B}"/>
              </a:ext>
            </a:extLst>
          </p:cNvPr>
          <p:cNvSpPr/>
          <p:nvPr/>
        </p:nvSpPr>
        <p:spPr>
          <a:xfrm>
            <a:off x="7297732" y="0"/>
            <a:ext cx="1846270"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FC37A0-CAD4-450A-A2DB-5BB776B5FC7F}"/>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F5E36C-D56D-4B78-BD2D-FF90C410DE14}"/>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Основна структура на HTML документ </a:t>
            </a:r>
          </a:p>
        </p:txBody>
      </p:sp>
      <p:sp>
        <p:nvSpPr>
          <p:cNvPr id="15" name="TextBox 14">
            <a:extLst>
              <a:ext uri="{FF2B5EF4-FFF2-40B4-BE49-F238E27FC236}">
                <a16:creationId xmlns:a16="http://schemas.microsoft.com/office/drawing/2014/main" id="{245AD743-00F0-4429-8B60-282C32E68E90}"/>
              </a:ext>
            </a:extLst>
          </p:cNvPr>
          <p:cNvSpPr txBox="1"/>
          <p:nvPr/>
        </p:nvSpPr>
        <p:spPr>
          <a:xfrm>
            <a:off x="7668344" y="45606"/>
            <a:ext cx="1442751" cy="276999"/>
          </a:xfrm>
          <a:prstGeom prst="rect">
            <a:avLst/>
          </a:prstGeom>
          <a:noFill/>
        </p:spPr>
        <p:txBody>
          <a:bodyPr wrap="square" rtlCol="0">
            <a:spAutoFit/>
          </a:bodyPr>
          <a:lstStyle/>
          <a:p>
            <a:pPr algn="r"/>
            <a:r>
              <a:rPr lang="bg-BG" sz="1200" b="1" dirty="0">
                <a:solidFill>
                  <a:schemeClr val="bg1"/>
                </a:solidFill>
              </a:rPr>
              <a:t>Структура на </a:t>
            </a:r>
            <a:r>
              <a:rPr lang="en-US" sz="1200" b="1" dirty="0">
                <a:solidFill>
                  <a:schemeClr val="bg1"/>
                </a:solidFill>
              </a:rPr>
              <a:t>HTML</a:t>
            </a:r>
            <a:endParaRPr lang="bg-BG" sz="1200" b="1" dirty="0">
              <a:solidFill>
                <a:schemeClr val="bg1"/>
              </a:solidFill>
            </a:endParaRPr>
          </a:p>
        </p:txBody>
      </p:sp>
      <p:sp>
        <p:nvSpPr>
          <p:cNvPr id="16" name="TextBox 15">
            <a:extLst>
              <a:ext uri="{FF2B5EF4-FFF2-40B4-BE49-F238E27FC236}">
                <a16:creationId xmlns:a16="http://schemas.microsoft.com/office/drawing/2014/main" id="{4A65E061-E1AE-4D6A-8E44-D9F39B912C49}"/>
              </a:ext>
            </a:extLst>
          </p:cNvPr>
          <p:cNvSpPr txBox="1"/>
          <p:nvPr/>
        </p:nvSpPr>
        <p:spPr>
          <a:xfrm>
            <a:off x="323528" y="769268"/>
            <a:ext cx="8352928" cy="307777"/>
          </a:xfrm>
          <a:prstGeom prst="rect">
            <a:avLst/>
          </a:prstGeom>
          <a:noFill/>
        </p:spPr>
        <p:txBody>
          <a:bodyPr wrap="square" rtlCol="0">
            <a:spAutoFit/>
          </a:bodyPr>
          <a:lstStyle/>
          <a:p>
            <a:r>
              <a:rPr lang="bg-BG" sz="1400" dirty="0">
                <a:solidFill>
                  <a:schemeClr val="tx1">
                    <a:lumMod val="75000"/>
                    <a:lumOff val="25000"/>
                  </a:schemeClr>
                </a:solidFill>
              </a:rPr>
              <a:t>Като използвате информацията по-долу, създайте страница</a:t>
            </a:r>
            <a:r>
              <a:rPr lang="en-US" sz="1400" dirty="0">
                <a:solidFill>
                  <a:schemeClr val="tx1">
                    <a:lumMod val="75000"/>
                    <a:lumOff val="25000"/>
                  </a:schemeClr>
                </a:solidFill>
              </a:rPr>
              <a:t>, </a:t>
            </a:r>
            <a:r>
              <a:rPr lang="bg-BG" sz="1400" dirty="0">
                <a:solidFill>
                  <a:schemeClr val="tx1">
                    <a:lumMod val="75000"/>
                    <a:lumOff val="25000"/>
                  </a:schemeClr>
                </a:solidFill>
              </a:rPr>
              <a:t>която да има вид като на картинката от дясно.</a:t>
            </a:r>
          </a:p>
        </p:txBody>
      </p:sp>
      <p:pic>
        <p:nvPicPr>
          <p:cNvPr id="3" name="Picture 2">
            <a:extLst>
              <a:ext uri="{FF2B5EF4-FFF2-40B4-BE49-F238E27FC236}">
                <a16:creationId xmlns:a16="http://schemas.microsoft.com/office/drawing/2014/main" id="{4C3EEBBE-43D4-4575-AEE0-ECFC58111A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1873" y="26109"/>
            <a:ext cx="304801" cy="304801"/>
          </a:xfrm>
          <a:prstGeom prst="rect">
            <a:avLst/>
          </a:prstGeom>
        </p:spPr>
      </p:pic>
      <p:sp>
        <p:nvSpPr>
          <p:cNvPr id="11" name="TextBox 10">
            <a:extLst>
              <a:ext uri="{FF2B5EF4-FFF2-40B4-BE49-F238E27FC236}">
                <a16:creationId xmlns:a16="http://schemas.microsoft.com/office/drawing/2014/main" id="{7248F393-2C44-4D5C-9411-886087D2BA03}"/>
              </a:ext>
            </a:extLst>
          </p:cNvPr>
          <p:cNvSpPr txBox="1"/>
          <p:nvPr/>
        </p:nvSpPr>
        <p:spPr>
          <a:xfrm>
            <a:off x="323528" y="1921396"/>
            <a:ext cx="4032448" cy="2523768"/>
          </a:xfrm>
          <a:prstGeom prst="rect">
            <a:avLst/>
          </a:prstGeom>
          <a:noFill/>
        </p:spPr>
        <p:txBody>
          <a:bodyPr wrap="square" rtlCol="0">
            <a:spAutoFit/>
          </a:bodyPr>
          <a:lstStyle/>
          <a:p>
            <a:pPr marL="342900" indent="-342900">
              <a:buAutoNum type="arabicPeriod"/>
            </a:pPr>
            <a:r>
              <a:rPr lang="en-US" sz="1400" dirty="0">
                <a:solidFill>
                  <a:schemeClr val="tx1">
                    <a:lumMod val="75000"/>
                    <a:lumOff val="25000"/>
                  </a:schemeClr>
                </a:solidFill>
              </a:rPr>
              <a:t>&lt;</a:t>
            </a:r>
            <a:r>
              <a:rPr lang="en-US" sz="1400" dirty="0">
                <a:solidFill>
                  <a:srgbClr val="0070C0"/>
                </a:solidFill>
              </a:rPr>
              <a:t>h1</a:t>
            </a:r>
            <a:r>
              <a:rPr lang="en-US" sz="1400" dirty="0">
                <a:solidFill>
                  <a:schemeClr val="tx1">
                    <a:lumMod val="75000"/>
                    <a:lumOff val="25000"/>
                  </a:schemeClr>
                </a:solidFill>
              </a:rPr>
              <a:t>&gt;&lt;/</a:t>
            </a:r>
            <a:r>
              <a:rPr lang="en-US" sz="1400" dirty="0">
                <a:solidFill>
                  <a:srgbClr val="0070C0"/>
                </a:solidFill>
              </a:rPr>
              <a:t>h1</a:t>
            </a:r>
            <a:r>
              <a:rPr lang="en-US" sz="1400" dirty="0">
                <a:solidFill>
                  <a:schemeClr val="tx1">
                    <a:lumMod val="75000"/>
                    <a:lumOff val="25000"/>
                  </a:schemeClr>
                </a:solidFill>
              </a:rPr>
              <a:t>&gt;   - </a:t>
            </a:r>
            <a:r>
              <a:rPr lang="bg-BG" sz="1400" dirty="0">
                <a:solidFill>
                  <a:schemeClr val="tx1">
                    <a:lumMod val="75000"/>
                    <a:lumOff val="25000"/>
                  </a:schemeClr>
                </a:solidFill>
              </a:rPr>
              <a:t>Главно заглавие на страница</a:t>
            </a:r>
            <a:br>
              <a:rPr lang="bg-BG" sz="1400" dirty="0">
                <a:solidFill>
                  <a:schemeClr val="tx1">
                    <a:lumMod val="75000"/>
                    <a:lumOff val="25000"/>
                  </a:schemeClr>
                </a:solidFill>
              </a:rPr>
            </a:br>
            <a:endParaRPr lang="bg-BG" sz="1400" dirty="0">
              <a:solidFill>
                <a:schemeClr val="tx1">
                  <a:lumMod val="75000"/>
                  <a:lumOff val="25000"/>
                </a:schemeClr>
              </a:solidFill>
            </a:endParaRPr>
          </a:p>
          <a:p>
            <a:pPr marL="342900" indent="-342900">
              <a:buAutoNum type="arabicPeriod"/>
            </a:pPr>
            <a:r>
              <a:rPr lang="bg-BG" sz="1400" dirty="0">
                <a:solidFill>
                  <a:schemeClr val="tx1">
                    <a:lumMod val="75000"/>
                    <a:lumOff val="25000"/>
                  </a:schemeClr>
                </a:solidFill>
              </a:rPr>
              <a:t>&lt;</a:t>
            </a:r>
            <a:r>
              <a:rPr lang="en-US" sz="1400" dirty="0">
                <a:solidFill>
                  <a:srgbClr val="0070C0"/>
                </a:solidFill>
              </a:rPr>
              <a:t>h2</a:t>
            </a:r>
            <a:r>
              <a:rPr lang="en-US" sz="1400" dirty="0">
                <a:solidFill>
                  <a:schemeClr val="tx1">
                    <a:lumMod val="75000"/>
                    <a:lumOff val="25000"/>
                  </a:schemeClr>
                </a:solidFill>
              </a:rPr>
              <a:t>&gt;&lt;/</a:t>
            </a:r>
            <a:r>
              <a:rPr lang="en-US" sz="1400" dirty="0">
                <a:solidFill>
                  <a:srgbClr val="0070C0"/>
                </a:solidFill>
              </a:rPr>
              <a:t>h2</a:t>
            </a:r>
            <a:r>
              <a:rPr lang="en-US" sz="1400" dirty="0">
                <a:solidFill>
                  <a:schemeClr val="tx1">
                    <a:lumMod val="75000"/>
                    <a:lumOff val="25000"/>
                  </a:schemeClr>
                </a:solidFill>
              </a:rPr>
              <a:t>&gt;   - </a:t>
            </a:r>
            <a:r>
              <a:rPr lang="bg-BG" sz="1400" dirty="0">
                <a:solidFill>
                  <a:schemeClr val="tx1">
                    <a:lumMod val="75000"/>
                    <a:lumOff val="25000"/>
                  </a:schemeClr>
                </a:solidFill>
              </a:rPr>
              <a:t>Подзаглавие</a:t>
            </a:r>
            <a:br>
              <a:rPr lang="bg-BG" sz="1400" dirty="0">
                <a:solidFill>
                  <a:schemeClr val="tx1">
                    <a:lumMod val="75000"/>
                    <a:lumOff val="25000"/>
                  </a:schemeClr>
                </a:solidFill>
              </a:rPr>
            </a:br>
            <a:endParaRPr lang="bg-BG" sz="1400" dirty="0">
              <a:solidFill>
                <a:schemeClr val="tx1">
                  <a:lumMod val="75000"/>
                  <a:lumOff val="25000"/>
                </a:schemeClr>
              </a:solidFill>
            </a:endParaRPr>
          </a:p>
          <a:p>
            <a:pPr marL="342900" indent="-342900">
              <a:buAutoNum type="arabicPeriod"/>
            </a:pPr>
            <a:r>
              <a:rPr lang="bg-BG" sz="1400" dirty="0">
                <a:solidFill>
                  <a:schemeClr val="tx1">
                    <a:lumMod val="75000"/>
                    <a:lumOff val="25000"/>
                  </a:schemeClr>
                </a:solidFill>
              </a:rPr>
              <a:t>&lt;</a:t>
            </a:r>
            <a:r>
              <a:rPr lang="en-US" sz="1400" dirty="0">
                <a:solidFill>
                  <a:srgbClr val="0070C0"/>
                </a:solidFill>
              </a:rPr>
              <a:t>p</a:t>
            </a:r>
            <a:r>
              <a:rPr lang="en-US" sz="1400" dirty="0">
                <a:solidFill>
                  <a:schemeClr val="tx1">
                    <a:lumMod val="75000"/>
                    <a:lumOff val="25000"/>
                  </a:schemeClr>
                </a:solidFill>
              </a:rPr>
              <a:t>&gt;&lt;/</a:t>
            </a:r>
            <a:r>
              <a:rPr lang="en-US" sz="1400" dirty="0">
                <a:solidFill>
                  <a:srgbClr val="0070C0"/>
                </a:solidFill>
              </a:rPr>
              <a:t>p</a:t>
            </a:r>
            <a:r>
              <a:rPr lang="en-US" sz="1400" dirty="0">
                <a:solidFill>
                  <a:schemeClr val="tx1">
                    <a:lumMod val="75000"/>
                    <a:lumOff val="25000"/>
                  </a:schemeClr>
                </a:solidFill>
              </a:rPr>
              <a:t>&gt;        - </a:t>
            </a:r>
            <a:r>
              <a:rPr lang="bg-BG" sz="1400" dirty="0">
                <a:solidFill>
                  <a:schemeClr val="tx1">
                    <a:lumMod val="75000"/>
                    <a:lumOff val="25000"/>
                  </a:schemeClr>
                </a:solidFill>
              </a:rPr>
              <a:t>Параграф</a:t>
            </a:r>
            <a:br>
              <a:rPr lang="bg-BG" sz="1400" dirty="0">
                <a:solidFill>
                  <a:schemeClr val="tx1">
                    <a:lumMod val="75000"/>
                    <a:lumOff val="25000"/>
                  </a:schemeClr>
                </a:solidFill>
              </a:rPr>
            </a:br>
            <a:endParaRPr lang="bg-BG" sz="1400" dirty="0">
              <a:solidFill>
                <a:schemeClr val="tx1">
                  <a:lumMod val="75000"/>
                  <a:lumOff val="25000"/>
                </a:schemeClr>
              </a:solidFill>
            </a:endParaRPr>
          </a:p>
          <a:p>
            <a:pPr marL="342900" indent="-342900">
              <a:buAutoNum type="arabicPeriod"/>
            </a:pPr>
            <a:r>
              <a:rPr lang="bg-BG" sz="1400" dirty="0">
                <a:solidFill>
                  <a:schemeClr val="tx1">
                    <a:lumMod val="75000"/>
                    <a:lumOff val="25000"/>
                  </a:schemeClr>
                </a:solidFill>
              </a:rPr>
              <a:t>Ако използвате кирилица, или друг език, който не използва латиница, ще ви трябва и този таг:</a:t>
            </a:r>
          </a:p>
          <a:p>
            <a:r>
              <a:rPr lang="bg-BG" sz="1400" dirty="0">
                <a:solidFill>
                  <a:schemeClr val="tx1">
                    <a:lumMod val="75000"/>
                    <a:lumOff val="25000"/>
                  </a:schemeClr>
                </a:solidFill>
              </a:rPr>
              <a:t>	</a:t>
            </a:r>
            <a:r>
              <a:rPr lang="en-US" sz="1400" dirty="0">
                <a:solidFill>
                  <a:schemeClr val="tx1">
                    <a:lumMod val="75000"/>
                    <a:lumOff val="25000"/>
                  </a:schemeClr>
                </a:solidFill>
              </a:rPr>
              <a:t>&lt;</a:t>
            </a:r>
            <a:r>
              <a:rPr lang="en-US" sz="1400" dirty="0">
                <a:solidFill>
                  <a:srgbClr val="0070C0"/>
                </a:solidFill>
              </a:rPr>
              <a:t>meta</a:t>
            </a:r>
            <a:r>
              <a:rPr lang="en-US" sz="1400" dirty="0">
                <a:solidFill>
                  <a:schemeClr val="tx1">
                    <a:lumMod val="75000"/>
                    <a:lumOff val="25000"/>
                  </a:schemeClr>
                </a:solidFill>
              </a:rPr>
              <a:t> </a:t>
            </a:r>
            <a:r>
              <a:rPr lang="en-US" sz="1400" dirty="0">
                <a:solidFill>
                  <a:srgbClr val="002060"/>
                </a:solidFill>
              </a:rPr>
              <a:t>charset</a:t>
            </a:r>
            <a:r>
              <a:rPr lang="en-US" sz="1400" dirty="0">
                <a:solidFill>
                  <a:schemeClr val="tx1">
                    <a:lumMod val="75000"/>
                    <a:lumOff val="25000"/>
                  </a:schemeClr>
                </a:solidFill>
              </a:rPr>
              <a:t>=</a:t>
            </a:r>
            <a:r>
              <a:rPr lang="en-US" sz="1400" dirty="0">
                <a:solidFill>
                  <a:schemeClr val="accent2">
                    <a:lumMod val="75000"/>
                  </a:schemeClr>
                </a:solidFill>
              </a:rPr>
              <a:t>"UTF-8"</a:t>
            </a:r>
            <a:r>
              <a:rPr lang="en-US" sz="1400" dirty="0">
                <a:solidFill>
                  <a:schemeClr val="tx1">
                    <a:lumMod val="75000"/>
                    <a:lumOff val="25000"/>
                  </a:schemeClr>
                </a:solidFill>
              </a:rPr>
              <a:t>/&gt;</a:t>
            </a:r>
          </a:p>
          <a:p>
            <a:pPr marL="342900" indent="-342900">
              <a:buAutoNum type="arabicPeriod"/>
            </a:pPr>
            <a:endParaRPr lang="bg-BG" sz="1400" dirty="0">
              <a:solidFill>
                <a:schemeClr val="tx1">
                  <a:lumMod val="75000"/>
                  <a:lumOff val="25000"/>
                </a:schemeClr>
              </a:solidFill>
            </a:endParaRPr>
          </a:p>
        </p:txBody>
      </p:sp>
      <p:sp>
        <p:nvSpPr>
          <p:cNvPr id="17" name="Rectangle 16">
            <a:extLst>
              <a:ext uri="{FF2B5EF4-FFF2-40B4-BE49-F238E27FC236}">
                <a16:creationId xmlns:a16="http://schemas.microsoft.com/office/drawing/2014/main" id="{1D23FB85-6CB3-4FBC-A851-40666A56E02A}"/>
              </a:ext>
            </a:extLst>
          </p:cNvPr>
          <p:cNvSpPr/>
          <p:nvPr/>
        </p:nvSpPr>
        <p:spPr>
          <a:xfrm>
            <a:off x="-32905" y="1849388"/>
            <a:ext cx="9144000" cy="2304256"/>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591012F-3409-4167-A975-72649CEE17AC}"/>
              </a:ext>
            </a:extLst>
          </p:cNvPr>
          <p:cNvPicPr>
            <a:picLocks noChangeAspect="1"/>
          </p:cNvPicPr>
          <p:nvPr/>
        </p:nvPicPr>
        <p:blipFill>
          <a:blip r:embed="rId5"/>
          <a:stretch>
            <a:fillRect/>
          </a:stretch>
        </p:blipFill>
        <p:spPr>
          <a:xfrm>
            <a:off x="4482811" y="1530131"/>
            <a:ext cx="4302125" cy="31683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785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1C163D1-85A2-4643-BA3C-22035ECBF6E9}"/>
              </a:ext>
            </a:extLst>
          </p:cNvPr>
          <p:cNvSpPr/>
          <p:nvPr/>
        </p:nvSpPr>
        <p:spPr>
          <a:xfrm>
            <a:off x="7210970" y="0"/>
            <a:ext cx="193303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131ED0-4950-475C-B7DC-450FBBF3C54A}"/>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A6D78-D3DF-4739-BCDE-EE78ED59B04D}"/>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2374E9AE-8D65-4C85-A4AC-BBB9AA519202}"/>
              </a:ext>
            </a:extLst>
          </p:cNvPr>
          <p:cNvSpPr txBox="1"/>
          <p:nvPr/>
        </p:nvSpPr>
        <p:spPr>
          <a:xfrm>
            <a:off x="7821363" y="39982"/>
            <a:ext cx="1300869" cy="276999"/>
          </a:xfrm>
          <a:prstGeom prst="rect">
            <a:avLst/>
          </a:prstGeom>
          <a:noFill/>
        </p:spPr>
        <p:txBody>
          <a:bodyPr wrap="none" rtlCol="0">
            <a:spAutoFit/>
          </a:bodyPr>
          <a:lstStyle/>
          <a:p>
            <a:pPr algn="r"/>
            <a:r>
              <a:rPr lang="en-US" sz="1200" b="1" dirty="0">
                <a:solidFill>
                  <a:schemeClr val="bg1"/>
                </a:solidFill>
              </a:rPr>
              <a:t>Internet &amp; WWW</a:t>
            </a:r>
          </a:p>
        </p:txBody>
      </p:sp>
      <p:grpSp>
        <p:nvGrpSpPr>
          <p:cNvPr id="53" name="Group 52"/>
          <p:cNvGrpSpPr/>
          <p:nvPr/>
        </p:nvGrpSpPr>
        <p:grpSpPr>
          <a:xfrm>
            <a:off x="1763688" y="697260"/>
            <a:ext cx="1512168" cy="504056"/>
            <a:chOff x="1763688" y="697260"/>
            <a:chExt cx="1512168" cy="504056"/>
          </a:xfrm>
        </p:grpSpPr>
        <p:sp>
          <p:nvSpPr>
            <p:cNvPr id="33" name="Rectangle: Rounded Corners 8">
              <a:extLst>
                <a:ext uri="{FF2B5EF4-FFF2-40B4-BE49-F238E27FC236}">
                  <a16:creationId xmlns:a16="http://schemas.microsoft.com/office/drawing/2014/main" id="{0BF17CB0-E7EF-41ED-8614-22D712B0EDE6}"/>
                </a:ext>
              </a:extLst>
            </p:cNvPr>
            <p:cNvSpPr/>
            <p:nvPr/>
          </p:nvSpPr>
          <p:spPr>
            <a:xfrm>
              <a:off x="1763688" y="697260"/>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Internet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588" y="786714"/>
              <a:ext cx="325148" cy="325148"/>
            </a:xfrm>
            <a:prstGeom prst="rect">
              <a:avLst/>
            </a:prstGeom>
          </p:spPr>
        </p:pic>
      </p:grpSp>
      <p:grpSp>
        <p:nvGrpSpPr>
          <p:cNvPr id="54" name="Group 53"/>
          <p:cNvGrpSpPr/>
          <p:nvPr/>
        </p:nvGrpSpPr>
        <p:grpSpPr>
          <a:xfrm>
            <a:off x="4932040" y="697260"/>
            <a:ext cx="2448272" cy="504056"/>
            <a:chOff x="4932040" y="697260"/>
            <a:chExt cx="2448272" cy="504056"/>
          </a:xfrm>
        </p:grpSpPr>
        <p:sp>
          <p:nvSpPr>
            <p:cNvPr id="40" name="Rectangle: Rounded Corners 17">
              <a:extLst>
                <a:ext uri="{FF2B5EF4-FFF2-40B4-BE49-F238E27FC236}">
                  <a16:creationId xmlns:a16="http://schemas.microsoft.com/office/drawing/2014/main" id="{0006571E-6939-486D-8146-326D37330731}"/>
                </a:ext>
              </a:extLst>
            </p:cNvPr>
            <p:cNvSpPr/>
            <p:nvPr/>
          </p:nvSpPr>
          <p:spPr>
            <a:xfrm>
              <a:off x="4932040" y="697260"/>
              <a:ext cx="2448272" cy="504056"/>
            </a:xfrm>
            <a:prstGeom prst="roundRect">
              <a:avLst/>
            </a:prstGeom>
            <a:solidFill>
              <a:srgbClr val="9365B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World Wide Web</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056" y="821294"/>
              <a:ext cx="325148" cy="325148"/>
            </a:xfrm>
            <a:prstGeom prst="rect">
              <a:avLst/>
            </a:prstGeom>
          </p:spPr>
        </p:pic>
      </p:grpSp>
      <p:sp>
        <p:nvSpPr>
          <p:cNvPr id="49" name="TextBox 48">
            <a:extLst>
              <a:ext uri="{FF2B5EF4-FFF2-40B4-BE49-F238E27FC236}">
                <a16:creationId xmlns:a16="http://schemas.microsoft.com/office/drawing/2014/main" id="{F38846AF-7D3F-4EFC-9B28-06B44CBD57C3}"/>
              </a:ext>
            </a:extLst>
          </p:cNvPr>
          <p:cNvSpPr txBox="1"/>
          <p:nvPr/>
        </p:nvSpPr>
        <p:spPr>
          <a:xfrm>
            <a:off x="323528" y="1345332"/>
            <a:ext cx="3888432" cy="2800767"/>
          </a:xfrm>
          <a:prstGeom prst="rect">
            <a:avLst/>
          </a:prstGeom>
          <a:noFill/>
        </p:spPr>
        <p:txBody>
          <a:bodyPr wrap="square" rtlCol="0">
            <a:spAutoFit/>
          </a:bodyPr>
          <a:lstStyle/>
          <a:p>
            <a:r>
              <a:rPr lang="bg-BG" sz="1600" dirty="0">
                <a:solidFill>
                  <a:srgbClr val="127994"/>
                </a:solidFill>
              </a:rPr>
              <a:t>Огромна „</a:t>
            </a:r>
            <a:r>
              <a:rPr lang="bg-BG" sz="1600" b="1" dirty="0">
                <a:solidFill>
                  <a:srgbClr val="127994"/>
                </a:solidFill>
              </a:rPr>
              <a:t>мрежа от мрежи</a:t>
            </a:r>
            <a:r>
              <a:rPr lang="bg-BG" sz="1600" dirty="0">
                <a:solidFill>
                  <a:srgbClr val="127994"/>
                </a:solidFill>
              </a:rPr>
              <a:t>“, инфраструткрура, която свързва милиарди устройства и по този начин формира мрежа, която позволява комуникация между тези устройства</a:t>
            </a:r>
          </a:p>
          <a:p>
            <a:endParaRPr lang="bg-BG" sz="1600" dirty="0">
              <a:solidFill>
                <a:srgbClr val="127994"/>
              </a:solidFill>
            </a:endParaRPr>
          </a:p>
          <a:p>
            <a:pPr marL="285750" indent="-285750">
              <a:buFontTx/>
              <a:buChar char="-"/>
            </a:pPr>
            <a:r>
              <a:rPr lang="bg-BG" sz="1600" b="1" dirty="0">
                <a:solidFill>
                  <a:srgbClr val="127994"/>
                </a:solidFill>
              </a:rPr>
              <a:t>Глобална</a:t>
            </a:r>
            <a:r>
              <a:rPr lang="bg-BG" sz="1600" dirty="0">
                <a:solidFill>
                  <a:srgbClr val="127994"/>
                </a:solidFill>
              </a:rPr>
              <a:t> мрежа</a:t>
            </a:r>
          </a:p>
          <a:p>
            <a:pPr marL="285750" indent="-285750">
              <a:buFontTx/>
              <a:buChar char="-"/>
            </a:pPr>
            <a:r>
              <a:rPr lang="bg-BG" sz="1600" dirty="0">
                <a:solidFill>
                  <a:srgbClr val="127994"/>
                </a:solidFill>
              </a:rPr>
              <a:t>Интернет е </a:t>
            </a:r>
            <a:r>
              <a:rPr lang="bg-BG" sz="1600" b="1" dirty="0">
                <a:solidFill>
                  <a:srgbClr val="127994"/>
                </a:solidFill>
              </a:rPr>
              <a:t>децентрализиран</a:t>
            </a:r>
          </a:p>
          <a:p>
            <a:pPr marL="285750" indent="-285750">
              <a:buFontTx/>
              <a:buChar char="-"/>
            </a:pPr>
            <a:r>
              <a:rPr lang="bg-BG" sz="1600" dirty="0">
                <a:solidFill>
                  <a:srgbClr val="127994"/>
                </a:solidFill>
              </a:rPr>
              <a:t>Към Май 2018 е пресметнато че са свързани повече от 3,7 млрд. устройства</a:t>
            </a:r>
            <a:endParaRPr lang="en-US" sz="1600" dirty="0">
              <a:solidFill>
                <a:srgbClr val="127994"/>
              </a:solidFill>
            </a:endParaRPr>
          </a:p>
        </p:txBody>
      </p:sp>
      <p:sp>
        <p:nvSpPr>
          <p:cNvPr id="50" name="TextBox 49">
            <a:extLst>
              <a:ext uri="{FF2B5EF4-FFF2-40B4-BE49-F238E27FC236}">
                <a16:creationId xmlns:a16="http://schemas.microsoft.com/office/drawing/2014/main" id="{F38846AF-7D3F-4EFC-9B28-06B44CBD57C3}"/>
              </a:ext>
            </a:extLst>
          </p:cNvPr>
          <p:cNvSpPr txBox="1"/>
          <p:nvPr/>
        </p:nvSpPr>
        <p:spPr>
          <a:xfrm>
            <a:off x="4932040" y="1345332"/>
            <a:ext cx="4006710" cy="3785652"/>
          </a:xfrm>
          <a:prstGeom prst="rect">
            <a:avLst/>
          </a:prstGeom>
          <a:noFill/>
        </p:spPr>
        <p:txBody>
          <a:bodyPr wrap="square" rtlCol="0">
            <a:spAutoFit/>
          </a:bodyPr>
          <a:lstStyle/>
          <a:p>
            <a:r>
              <a:rPr lang="bg-BG" sz="1600" dirty="0">
                <a:solidFill>
                  <a:srgbClr val="9365B8"/>
                </a:solidFill>
              </a:rPr>
              <a:t>Представлява модел/начин за споделяне на информация в интернет. За целта </a:t>
            </a:r>
            <a:r>
              <a:rPr lang="en-US" sz="1600" dirty="0">
                <a:solidFill>
                  <a:srgbClr val="9365B8"/>
                </a:solidFill>
              </a:rPr>
              <a:t>Web </a:t>
            </a:r>
            <a:r>
              <a:rPr lang="bg-BG" sz="1600" dirty="0">
                <a:solidFill>
                  <a:srgbClr val="9365B8"/>
                </a:solidFill>
              </a:rPr>
              <a:t>използва </a:t>
            </a:r>
            <a:r>
              <a:rPr lang="en-US" sz="1600" dirty="0">
                <a:solidFill>
                  <a:srgbClr val="9365B8"/>
                </a:solidFill>
              </a:rPr>
              <a:t>HTTP </a:t>
            </a:r>
            <a:r>
              <a:rPr lang="bg-BG" sz="1600" dirty="0">
                <a:solidFill>
                  <a:srgbClr val="9365B8"/>
                </a:solidFill>
              </a:rPr>
              <a:t>протокол.</a:t>
            </a:r>
          </a:p>
          <a:p>
            <a:endParaRPr lang="bg-BG" sz="1600" dirty="0">
              <a:solidFill>
                <a:srgbClr val="9365B8"/>
              </a:solidFill>
            </a:endParaRPr>
          </a:p>
          <a:p>
            <a:r>
              <a:rPr lang="en-US" sz="1600" dirty="0">
                <a:solidFill>
                  <a:srgbClr val="9365B8"/>
                </a:solidFill>
              </a:rPr>
              <a:t>Web </a:t>
            </a:r>
            <a:r>
              <a:rPr lang="bg-BG" sz="1600" dirty="0">
                <a:solidFill>
                  <a:srgbClr val="9365B8"/>
                </a:solidFill>
              </a:rPr>
              <a:t>използва софтуер наречен </a:t>
            </a:r>
            <a:r>
              <a:rPr lang="en-US" sz="1600" dirty="0">
                <a:solidFill>
                  <a:srgbClr val="9365B8"/>
                </a:solidFill>
              </a:rPr>
              <a:t>browser, </a:t>
            </a:r>
            <a:r>
              <a:rPr lang="bg-BG" sz="1600" dirty="0">
                <a:solidFill>
                  <a:srgbClr val="9365B8"/>
                </a:solidFill>
              </a:rPr>
              <a:t>за да достъпва </a:t>
            </a:r>
            <a:r>
              <a:rPr lang="en-US" sz="1600" dirty="0">
                <a:solidFill>
                  <a:srgbClr val="9365B8"/>
                </a:solidFill>
              </a:rPr>
              <a:t>Web </a:t>
            </a:r>
            <a:r>
              <a:rPr lang="bg-BG" sz="1600" dirty="0">
                <a:solidFill>
                  <a:srgbClr val="9365B8"/>
                </a:solidFill>
              </a:rPr>
              <a:t>документи, наречени </a:t>
            </a:r>
            <a:r>
              <a:rPr lang="en-US" sz="1600" dirty="0">
                <a:solidFill>
                  <a:srgbClr val="9365B8"/>
                </a:solidFill>
              </a:rPr>
              <a:t>Web </a:t>
            </a:r>
            <a:r>
              <a:rPr lang="bg-BG" sz="1600" dirty="0">
                <a:solidFill>
                  <a:srgbClr val="9365B8"/>
                </a:solidFill>
              </a:rPr>
              <a:t>страници, които са свързани помежду си с </a:t>
            </a:r>
            <a:r>
              <a:rPr lang="bg-BG" sz="1600" b="1" dirty="0">
                <a:solidFill>
                  <a:srgbClr val="9365B8"/>
                </a:solidFill>
              </a:rPr>
              <a:t>хиперлинкове</a:t>
            </a:r>
            <a:r>
              <a:rPr lang="bg-BG" sz="1600" dirty="0">
                <a:solidFill>
                  <a:srgbClr val="9365B8"/>
                </a:solidFill>
              </a:rPr>
              <a:t>.</a:t>
            </a:r>
          </a:p>
          <a:p>
            <a:endParaRPr lang="bg-BG" sz="1600" dirty="0">
              <a:solidFill>
                <a:srgbClr val="9365B8"/>
              </a:solidFill>
            </a:endParaRPr>
          </a:p>
          <a:p>
            <a:pPr marL="285750" indent="-285750">
              <a:buFontTx/>
              <a:buChar char="-"/>
            </a:pPr>
            <a:r>
              <a:rPr lang="bg-BG" sz="1600" dirty="0">
                <a:solidFill>
                  <a:srgbClr val="9365B8"/>
                </a:solidFill>
              </a:rPr>
              <a:t>Система от сървъри, които поддържат специално форматирани документи</a:t>
            </a:r>
          </a:p>
          <a:p>
            <a:pPr marL="285750" indent="-285750">
              <a:buFontTx/>
              <a:buChar char="-"/>
            </a:pPr>
            <a:r>
              <a:rPr lang="bg-BG" sz="1600" dirty="0">
                <a:solidFill>
                  <a:srgbClr val="9365B8"/>
                </a:solidFill>
              </a:rPr>
              <a:t>Тези документи позволяват използването на хиперлинкове</a:t>
            </a:r>
          </a:p>
          <a:p>
            <a:pPr marL="285750" indent="-285750">
              <a:buFontTx/>
              <a:buChar char="-"/>
            </a:pPr>
            <a:r>
              <a:rPr lang="bg-BG" sz="1600" dirty="0">
                <a:solidFill>
                  <a:srgbClr val="9365B8"/>
                </a:solidFill>
              </a:rPr>
              <a:t>Към Май 2018 – повече от 1,275 млрд. страници </a:t>
            </a:r>
            <a:endParaRPr lang="en-US" sz="1600" dirty="0">
              <a:solidFill>
                <a:srgbClr val="9365B8"/>
              </a:solidFill>
            </a:endParaRPr>
          </a:p>
        </p:txBody>
      </p:sp>
    </p:spTree>
    <p:extLst>
      <p:ext uri="{BB962C8B-B14F-4D97-AF65-F5344CB8AC3E}">
        <p14:creationId xmlns:p14="http://schemas.microsoft.com/office/powerpoint/2010/main" val="38147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0-#ppt_w/2"/>
                                          </p:val>
                                        </p:tav>
                                        <p:tav tm="100000">
                                          <p:val>
                                            <p:strVal val="#ppt_x"/>
                                          </p:val>
                                        </p:tav>
                                      </p:tavLst>
                                    </p:anim>
                                    <p:anim calcmode="lin" valueType="num">
                                      <p:cBhvr additive="base">
                                        <p:cTn id="16"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1+#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64E546-BF51-4A15-8ADC-259D68CDA81F}"/>
              </a:ext>
            </a:extLst>
          </p:cNvPr>
          <p:cNvSpPr/>
          <p:nvPr/>
        </p:nvSpPr>
        <p:spPr>
          <a:xfrm>
            <a:off x="7452320" y="0"/>
            <a:ext cx="1691681"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9535E8-0E8A-4D80-88FA-44537EA0A540}"/>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EE4615-A283-4A3E-AA24-8172B0203E5D}"/>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Елементи, тагове и </a:t>
            </a:r>
            <a:r>
              <a:rPr lang="en-US" sz="1200" dirty="0">
                <a:solidFill>
                  <a:schemeClr val="bg1"/>
                </a:solidFill>
              </a:rPr>
              <a:t>meta </a:t>
            </a:r>
            <a:r>
              <a:rPr lang="bg-BG" sz="1200" dirty="0">
                <a:solidFill>
                  <a:schemeClr val="bg1"/>
                </a:solidFill>
              </a:rPr>
              <a:t>данни</a:t>
            </a:r>
            <a:endParaRPr lang="ru-RU" sz="1200" dirty="0">
              <a:solidFill>
                <a:schemeClr val="bg1"/>
              </a:solidFill>
            </a:endParaRPr>
          </a:p>
        </p:txBody>
      </p:sp>
      <p:sp>
        <p:nvSpPr>
          <p:cNvPr id="9" name="TextBox 8">
            <a:extLst>
              <a:ext uri="{FF2B5EF4-FFF2-40B4-BE49-F238E27FC236}">
                <a16:creationId xmlns:a16="http://schemas.microsoft.com/office/drawing/2014/main" id="{147F8242-1D58-4FFF-A3C7-013DD7E6D83F}"/>
              </a:ext>
            </a:extLst>
          </p:cNvPr>
          <p:cNvSpPr txBox="1"/>
          <p:nvPr/>
        </p:nvSpPr>
        <p:spPr>
          <a:xfrm>
            <a:off x="7452320" y="24634"/>
            <a:ext cx="1658775" cy="276999"/>
          </a:xfrm>
          <a:prstGeom prst="rect">
            <a:avLst/>
          </a:prstGeom>
          <a:noFill/>
        </p:spPr>
        <p:txBody>
          <a:bodyPr wrap="square" rtlCol="0">
            <a:spAutoFit/>
          </a:bodyPr>
          <a:lstStyle/>
          <a:p>
            <a:pPr algn="r"/>
            <a:r>
              <a:rPr lang="bg-BG" sz="1200" b="1" dirty="0">
                <a:solidFill>
                  <a:schemeClr val="bg1"/>
                </a:solidFill>
              </a:rPr>
              <a:t>Основни тагове -</a:t>
            </a:r>
            <a:r>
              <a:rPr lang="en-US" sz="1200" b="1" dirty="0">
                <a:solidFill>
                  <a:schemeClr val="bg1"/>
                </a:solidFill>
              </a:rPr>
              <a:t> body</a:t>
            </a:r>
            <a:endParaRPr lang="bg-BG" sz="1200" b="1" dirty="0">
              <a:solidFill>
                <a:schemeClr val="bg1"/>
              </a:solidFill>
            </a:endParaRPr>
          </a:p>
        </p:txBody>
      </p:sp>
      <p:sp>
        <p:nvSpPr>
          <p:cNvPr id="14" name="TextBox 13">
            <a:extLst>
              <a:ext uri="{FF2B5EF4-FFF2-40B4-BE49-F238E27FC236}">
                <a16:creationId xmlns:a16="http://schemas.microsoft.com/office/drawing/2014/main" id="{BD0324BF-83D0-411A-9044-630AEE15FE7F}"/>
              </a:ext>
            </a:extLst>
          </p:cNvPr>
          <p:cNvSpPr txBox="1"/>
          <p:nvPr/>
        </p:nvSpPr>
        <p:spPr>
          <a:xfrm>
            <a:off x="467544" y="476982"/>
            <a:ext cx="8352928"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solidFill>
                  <a:schemeClr val="tx1">
                    <a:lumMod val="75000"/>
                    <a:lumOff val="25000"/>
                  </a:schemeClr>
                </a:solidFill>
              </a:rPr>
              <a:t>&lt;</a:t>
            </a:r>
            <a:r>
              <a:rPr lang="en-US" sz="1400" b="1" dirty="0">
                <a:solidFill>
                  <a:srgbClr val="0070C0"/>
                </a:solidFill>
              </a:rPr>
              <a:t>input</a:t>
            </a:r>
            <a:r>
              <a:rPr lang="en-US" sz="1400" b="1" dirty="0">
                <a:solidFill>
                  <a:schemeClr val="tx1">
                    <a:lumMod val="75000"/>
                    <a:lumOff val="25000"/>
                  </a:schemeClr>
                </a:solidFill>
              </a:rPr>
              <a:t>/&gt;</a:t>
            </a:r>
            <a:r>
              <a:rPr lang="en-US" sz="1400" dirty="0">
                <a:solidFill>
                  <a:schemeClr val="tx1">
                    <a:lumMod val="75000"/>
                    <a:lumOff val="25000"/>
                  </a:schemeClr>
                </a:solidFill>
              </a:rPr>
              <a:t>	- </a:t>
            </a:r>
            <a:r>
              <a:rPr lang="bg-BG" sz="1400" dirty="0">
                <a:solidFill>
                  <a:schemeClr val="tx1">
                    <a:lumMod val="75000"/>
                    <a:lumOff val="25000"/>
                  </a:schemeClr>
                </a:solidFill>
              </a:rPr>
              <a:t>Определя различни видове елементи, предоставящи на потребителя 			възможност да въведе някакъв вид информация във страницата. Типът на самия</a:t>
            </a:r>
            <a:r>
              <a:rPr lang="en-US" sz="1400" dirty="0">
                <a:solidFill>
                  <a:schemeClr val="tx1">
                    <a:lumMod val="75000"/>
                    <a:lumOff val="25000"/>
                  </a:schemeClr>
                </a:solidFill>
              </a:rPr>
              <a:t> input </a:t>
            </a:r>
            <a:r>
              <a:rPr lang="bg-BG" sz="1400" dirty="0">
                <a:solidFill>
                  <a:schemeClr val="tx1">
                    <a:lumMod val="75000"/>
                    <a:lumOff val="25000"/>
                  </a:schemeClr>
                </a:solidFill>
              </a:rPr>
              <a:t>таг се определя от неговите атрибути</a:t>
            </a:r>
            <a:r>
              <a:rPr lang="en-US" sz="1400" dirty="0">
                <a:solidFill>
                  <a:schemeClr val="tx1">
                    <a:lumMod val="75000"/>
                    <a:lumOff val="25000"/>
                  </a:schemeClr>
                </a:solidFill>
              </a:rPr>
              <a:t>. </a:t>
            </a:r>
            <a:r>
              <a:rPr lang="bg-BG" sz="1400" dirty="0">
                <a:solidFill>
                  <a:schemeClr val="tx1">
                    <a:lumMod val="75000"/>
                    <a:lumOff val="25000"/>
                  </a:schemeClr>
                </a:solidFill>
              </a:rPr>
              <a:t>Пример за някои от вариациите, могат да се видят по-долу, а пълен списък със всички видове, може да се видят във сайта на </a:t>
            </a:r>
            <a:r>
              <a:rPr lang="en-US" sz="1400" dirty="0">
                <a:solidFill>
                  <a:schemeClr val="tx1">
                    <a:lumMod val="75000"/>
                    <a:lumOff val="25000"/>
                  </a:schemeClr>
                </a:solidFill>
                <a:hlinkClick r:id="rId3"/>
              </a:rPr>
              <a:t>w3scools</a:t>
            </a:r>
            <a:endParaRPr lang="bg-BG" sz="1400" dirty="0">
              <a:solidFill>
                <a:schemeClr val="tx1">
                  <a:lumMod val="75000"/>
                  <a:lumOff val="25000"/>
                </a:schemeClr>
              </a:solidFill>
            </a:endParaRPr>
          </a:p>
        </p:txBody>
      </p:sp>
      <p:sp>
        <p:nvSpPr>
          <p:cNvPr id="11" name="Rectangle 10">
            <a:extLst>
              <a:ext uri="{FF2B5EF4-FFF2-40B4-BE49-F238E27FC236}">
                <a16:creationId xmlns:a16="http://schemas.microsoft.com/office/drawing/2014/main" id="{E7C17B0A-0F00-49A9-BFF8-290E00F7C0EC}"/>
              </a:ext>
            </a:extLst>
          </p:cNvPr>
          <p:cNvSpPr/>
          <p:nvPr/>
        </p:nvSpPr>
        <p:spPr>
          <a:xfrm>
            <a:off x="0" y="1525352"/>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39D440E-B40C-4B1E-8CE5-2C6681CDC362}"/>
              </a:ext>
            </a:extLst>
          </p:cNvPr>
          <p:cNvSpPr/>
          <p:nvPr/>
        </p:nvSpPr>
        <p:spPr>
          <a:xfrm>
            <a:off x="611560" y="1670528"/>
            <a:ext cx="4684488"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input </a:t>
            </a:r>
            <a:r>
              <a:rPr lang="en-US" b="1" dirty="0">
                <a:solidFill>
                  <a:srgbClr val="002060"/>
                </a:solidFill>
              </a:rPr>
              <a:t>type</a:t>
            </a:r>
            <a:r>
              <a:rPr lang="en-US" b="1" dirty="0">
                <a:solidFill>
                  <a:srgbClr val="0070C0"/>
                </a:solidFill>
              </a:rPr>
              <a:t>=“</a:t>
            </a:r>
            <a:r>
              <a:rPr lang="en-US" b="1" dirty="0">
                <a:solidFill>
                  <a:schemeClr val="accent2">
                    <a:lumMod val="75000"/>
                  </a:schemeClr>
                </a:solidFill>
              </a:rPr>
              <a:t>button</a:t>
            </a:r>
            <a:r>
              <a:rPr lang="en-US" b="1" dirty="0">
                <a:solidFill>
                  <a:srgbClr val="0070C0"/>
                </a:solidFill>
              </a:rPr>
              <a:t>” </a:t>
            </a:r>
            <a:r>
              <a:rPr lang="en-US" b="1" dirty="0">
                <a:solidFill>
                  <a:srgbClr val="002060"/>
                </a:solidFill>
              </a:rPr>
              <a:t>value</a:t>
            </a:r>
            <a:r>
              <a:rPr lang="en-US" b="1" dirty="0">
                <a:solidFill>
                  <a:srgbClr val="0070C0"/>
                </a:solidFill>
              </a:rPr>
              <a:t>=“</a:t>
            </a:r>
            <a:r>
              <a:rPr lang="en-US" b="1" dirty="0">
                <a:solidFill>
                  <a:schemeClr val="accent2">
                    <a:lumMod val="75000"/>
                  </a:schemeClr>
                </a:solidFill>
              </a:rPr>
              <a:t>Space shuttle</a:t>
            </a:r>
            <a:r>
              <a:rPr lang="en-US" b="1" dirty="0">
                <a:solidFill>
                  <a:srgbClr val="0070C0"/>
                </a:solidFill>
              </a:rPr>
              <a:t>” </a:t>
            </a:r>
            <a:r>
              <a:rPr lang="en-US" b="1" dirty="0">
                <a:solidFill>
                  <a:schemeClr val="tx1">
                    <a:lumMod val="65000"/>
                    <a:lumOff val="35000"/>
                  </a:schemeClr>
                </a:solidFill>
              </a:rPr>
              <a:t>/&gt;</a:t>
            </a:r>
          </a:p>
        </p:txBody>
      </p:sp>
      <p:pic>
        <p:nvPicPr>
          <p:cNvPr id="2" name="Picture 1">
            <a:extLst>
              <a:ext uri="{FF2B5EF4-FFF2-40B4-BE49-F238E27FC236}">
                <a16:creationId xmlns:a16="http://schemas.microsoft.com/office/drawing/2014/main" id="{E6D2C8CD-90EF-4266-AE2F-2A9E32BF1734}"/>
              </a:ext>
            </a:extLst>
          </p:cNvPr>
          <p:cNvPicPr>
            <a:picLocks noChangeAspect="1"/>
          </p:cNvPicPr>
          <p:nvPr/>
        </p:nvPicPr>
        <p:blipFill>
          <a:blip r:embed="rId4"/>
          <a:stretch>
            <a:fillRect/>
          </a:stretch>
        </p:blipFill>
        <p:spPr>
          <a:xfrm>
            <a:off x="6102828" y="1611263"/>
            <a:ext cx="1343025" cy="476250"/>
          </a:xfrm>
          <a:prstGeom prst="rect">
            <a:avLst/>
          </a:prstGeom>
        </p:spPr>
      </p:pic>
      <p:sp>
        <p:nvSpPr>
          <p:cNvPr id="13" name="Rectangle 12">
            <a:extLst>
              <a:ext uri="{FF2B5EF4-FFF2-40B4-BE49-F238E27FC236}">
                <a16:creationId xmlns:a16="http://schemas.microsoft.com/office/drawing/2014/main" id="{C2AF55FC-B224-4B16-969F-E4F2C1B5D69D}"/>
              </a:ext>
            </a:extLst>
          </p:cNvPr>
          <p:cNvSpPr/>
          <p:nvPr/>
        </p:nvSpPr>
        <p:spPr>
          <a:xfrm>
            <a:off x="0" y="2425452"/>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5E262B1-E7D9-4E09-91DB-A1E56BFCAD25}"/>
              </a:ext>
            </a:extLst>
          </p:cNvPr>
          <p:cNvSpPr/>
          <p:nvPr/>
        </p:nvSpPr>
        <p:spPr>
          <a:xfrm>
            <a:off x="0" y="3325552"/>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E643DD-E4D0-4E31-BB08-E89A747A9FF0}"/>
              </a:ext>
            </a:extLst>
          </p:cNvPr>
          <p:cNvSpPr/>
          <p:nvPr/>
        </p:nvSpPr>
        <p:spPr>
          <a:xfrm>
            <a:off x="0" y="4225652"/>
            <a:ext cx="9144000" cy="648072"/>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21E8C7-2A4B-4A16-9C82-91EBF92FC333}"/>
              </a:ext>
            </a:extLst>
          </p:cNvPr>
          <p:cNvSpPr/>
          <p:nvPr/>
        </p:nvSpPr>
        <p:spPr>
          <a:xfrm>
            <a:off x="611560" y="2564822"/>
            <a:ext cx="3584186"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input </a:t>
            </a:r>
            <a:r>
              <a:rPr lang="en-US" b="1" dirty="0">
                <a:solidFill>
                  <a:srgbClr val="002060"/>
                </a:solidFill>
              </a:rPr>
              <a:t>type</a:t>
            </a:r>
            <a:r>
              <a:rPr lang="en-US" b="1" dirty="0">
                <a:solidFill>
                  <a:srgbClr val="0070C0"/>
                </a:solidFill>
              </a:rPr>
              <a:t>=“</a:t>
            </a:r>
            <a:r>
              <a:rPr lang="en-US" b="1" dirty="0">
                <a:solidFill>
                  <a:schemeClr val="accent2">
                    <a:lumMod val="75000"/>
                  </a:schemeClr>
                </a:solidFill>
              </a:rPr>
              <a:t>checkbox</a:t>
            </a:r>
            <a:r>
              <a:rPr lang="en-US" b="1" dirty="0">
                <a:solidFill>
                  <a:srgbClr val="0070C0"/>
                </a:solidFill>
              </a:rPr>
              <a:t>” </a:t>
            </a:r>
            <a:r>
              <a:rPr lang="en-US" b="1" dirty="0">
                <a:solidFill>
                  <a:srgbClr val="002060"/>
                </a:solidFill>
              </a:rPr>
              <a:t>checked</a:t>
            </a:r>
            <a:r>
              <a:rPr lang="en-US" b="1" dirty="0">
                <a:solidFill>
                  <a:srgbClr val="0070C0"/>
                </a:solidFill>
              </a:rPr>
              <a:t> </a:t>
            </a:r>
            <a:r>
              <a:rPr lang="en-US" b="1" dirty="0">
                <a:solidFill>
                  <a:schemeClr val="tx1">
                    <a:lumMod val="65000"/>
                    <a:lumOff val="35000"/>
                  </a:schemeClr>
                </a:solidFill>
              </a:rPr>
              <a:t>/&gt;</a:t>
            </a:r>
          </a:p>
        </p:txBody>
      </p:sp>
      <p:pic>
        <p:nvPicPr>
          <p:cNvPr id="3" name="Picture 2">
            <a:extLst>
              <a:ext uri="{FF2B5EF4-FFF2-40B4-BE49-F238E27FC236}">
                <a16:creationId xmlns:a16="http://schemas.microsoft.com/office/drawing/2014/main" id="{C1E70B52-4045-4154-9CE4-BE38C2C02BA1}"/>
              </a:ext>
            </a:extLst>
          </p:cNvPr>
          <p:cNvPicPr>
            <a:picLocks noChangeAspect="1"/>
          </p:cNvPicPr>
          <p:nvPr/>
        </p:nvPicPr>
        <p:blipFill>
          <a:blip r:embed="rId5"/>
          <a:stretch>
            <a:fillRect/>
          </a:stretch>
        </p:blipFill>
        <p:spPr>
          <a:xfrm>
            <a:off x="6636227" y="2601850"/>
            <a:ext cx="276225" cy="295275"/>
          </a:xfrm>
          <a:prstGeom prst="rect">
            <a:avLst/>
          </a:prstGeom>
        </p:spPr>
      </p:pic>
      <p:sp>
        <p:nvSpPr>
          <p:cNvPr id="18" name="Rectangle 17">
            <a:extLst>
              <a:ext uri="{FF2B5EF4-FFF2-40B4-BE49-F238E27FC236}">
                <a16:creationId xmlns:a16="http://schemas.microsoft.com/office/drawing/2014/main" id="{0748B9EE-3F50-4015-834A-1D147441ECF6}"/>
              </a:ext>
            </a:extLst>
          </p:cNvPr>
          <p:cNvSpPr/>
          <p:nvPr/>
        </p:nvSpPr>
        <p:spPr>
          <a:xfrm>
            <a:off x="611560" y="3464922"/>
            <a:ext cx="3193375"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input </a:t>
            </a:r>
            <a:r>
              <a:rPr lang="en-US" b="1" dirty="0">
                <a:solidFill>
                  <a:srgbClr val="002060"/>
                </a:solidFill>
              </a:rPr>
              <a:t>type</a:t>
            </a:r>
            <a:r>
              <a:rPr lang="en-US" b="1" dirty="0">
                <a:solidFill>
                  <a:srgbClr val="0070C0"/>
                </a:solidFill>
              </a:rPr>
              <a:t>=“</a:t>
            </a:r>
            <a:r>
              <a:rPr lang="en-US" b="1" dirty="0">
                <a:solidFill>
                  <a:schemeClr val="accent2">
                    <a:lumMod val="75000"/>
                  </a:schemeClr>
                </a:solidFill>
              </a:rPr>
              <a:t>radio</a:t>
            </a:r>
            <a:r>
              <a:rPr lang="en-US" b="1" dirty="0">
                <a:solidFill>
                  <a:srgbClr val="0070C0"/>
                </a:solidFill>
              </a:rPr>
              <a:t>” </a:t>
            </a:r>
            <a:r>
              <a:rPr lang="en-US" b="1" dirty="0">
                <a:solidFill>
                  <a:srgbClr val="002060"/>
                </a:solidFill>
              </a:rPr>
              <a:t>checked</a:t>
            </a:r>
            <a:r>
              <a:rPr lang="en-US" b="1" dirty="0">
                <a:solidFill>
                  <a:srgbClr val="0070C0"/>
                </a:solidFill>
              </a:rPr>
              <a:t> </a:t>
            </a:r>
            <a:r>
              <a:rPr lang="en-US" b="1" dirty="0">
                <a:solidFill>
                  <a:schemeClr val="tx1">
                    <a:lumMod val="65000"/>
                    <a:lumOff val="35000"/>
                  </a:schemeClr>
                </a:solidFill>
              </a:rPr>
              <a:t>/&gt;</a:t>
            </a:r>
          </a:p>
        </p:txBody>
      </p:sp>
      <p:pic>
        <p:nvPicPr>
          <p:cNvPr id="4" name="Picture 3">
            <a:extLst>
              <a:ext uri="{FF2B5EF4-FFF2-40B4-BE49-F238E27FC236}">
                <a16:creationId xmlns:a16="http://schemas.microsoft.com/office/drawing/2014/main" id="{9F6E2E49-2E69-491C-A7B5-0C4DACF466AD}"/>
              </a:ext>
            </a:extLst>
          </p:cNvPr>
          <p:cNvPicPr>
            <a:picLocks noChangeAspect="1"/>
          </p:cNvPicPr>
          <p:nvPr/>
        </p:nvPicPr>
        <p:blipFill>
          <a:blip r:embed="rId6"/>
          <a:stretch>
            <a:fillRect/>
          </a:stretch>
        </p:blipFill>
        <p:spPr>
          <a:xfrm>
            <a:off x="6636227" y="3511475"/>
            <a:ext cx="285750" cy="276225"/>
          </a:xfrm>
          <a:prstGeom prst="rect">
            <a:avLst/>
          </a:prstGeom>
        </p:spPr>
      </p:pic>
      <p:sp>
        <p:nvSpPr>
          <p:cNvPr id="19" name="Rectangle 18">
            <a:extLst>
              <a:ext uri="{FF2B5EF4-FFF2-40B4-BE49-F238E27FC236}">
                <a16:creationId xmlns:a16="http://schemas.microsoft.com/office/drawing/2014/main" id="{D12C8C89-8209-49E4-A3E4-2B11897539BD}"/>
              </a:ext>
            </a:extLst>
          </p:cNvPr>
          <p:cNvSpPr/>
          <p:nvPr/>
        </p:nvSpPr>
        <p:spPr>
          <a:xfrm>
            <a:off x="611560" y="4365022"/>
            <a:ext cx="4481099" cy="369332"/>
          </a:xfrm>
          <a:prstGeom prst="rect">
            <a:avLst/>
          </a:prstGeom>
        </p:spPr>
        <p:txBody>
          <a:bodyPr wrap="none">
            <a:spAutoFit/>
          </a:bodyPr>
          <a:lstStyle/>
          <a:p>
            <a:r>
              <a:rPr lang="en-US" b="1" dirty="0">
                <a:solidFill>
                  <a:schemeClr val="tx1">
                    <a:lumMod val="65000"/>
                    <a:lumOff val="35000"/>
                  </a:schemeClr>
                </a:solidFill>
              </a:rPr>
              <a:t>&lt;</a:t>
            </a:r>
            <a:r>
              <a:rPr lang="en-US" b="1" dirty="0">
                <a:solidFill>
                  <a:srgbClr val="0070C0"/>
                </a:solidFill>
              </a:rPr>
              <a:t>input </a:t>
            </a:r>
            <a:r>
              <a:rPr lang="en-US" b="1" dirty="0">
                <a:solidFill>
                  <a:srgbClr val="002060"/>
                </a:solidFill>
              </a:rPr>
              <a:t>type</a:t>
            </a:r>
            <a:r>
              <a:rPr lang="en-US" b="1" dirty="0">
                <a:solidFill>
                  <a:srgbClr val="0070C0"/>
                </a:solidFill>
              </a:rPr>
              <a:t>=“</a:t>
            </a:r>
            <a:r>
              <a:rPr lang="en-US" b="1" dirty="0">
                <a:solidFill>
                  <a:schemeClr val="accent2">
                    <a:lumMod val="75000"/>
                  </a:schemeClr>
                </a:solidFill>
              </a:rPr>
              <a:t>text</a:t>
            </a:r>
            <a:r>
              <a:rPr lang="en-US" b="1" dirty="0">
                <a:solidFill>
                  <a:srgbClr val="0070C0"/>
                </a:solidFill>
              </a:rPr>
              <a:t>” </a:t>
            </a:r>
            <a:r>
              <a:rPr lang="en-US" b="1" dirty="0">
                <a:solidFill>
                  <a:srgbClr val="002060"/>
                </a:solidFill>
              </a:rPr>
              <a:t>placeholder</a:t>
            </a:r>
            <a:r>
              <a:rPr lang="en-US" b="1" dirty="0">
                <a:solidFill>
                  <a:srgbClr val="0070C0"/>
                </a:solidFill>
              </a:rPr>
              <a:t>=“</a:t>
            </a:r>
            <a:r>
              <a:rPr lang="en-US" b="1" dirty="0">
                <a:solidFill>
                  <a:schemeClr val="accent2">
                    <a:lumMod val="75000"/>
                  </a:schemeClr>
                </a:solidFill>
              </a:rPr>
              <a:t>Falcon 9</a:t>
            </a:r>
            <a:r>
              <a:rPr lang="en-US" b="1" dirty="0">
                <a:solidFill>
                  <a:srgbClr val="0070C0"/>
                </a:solidFill>
              </a:rPr>
              <a:t>”</a:t>
            </a:r>
            <a:r>
              <a:rPr lang="en-US" b="1" dirty="0">
                <a:solidFill>
                  <a:schemeClr val="tx1">
                    <a:lumMod val="65000"/>
                    <a:lumOff val="35000"/>
                  </a:schemeClr>
                </a:solidFill>
              </a:rPr>
              <a:t>/&gt;</a:t>
            </a:r>
          </a:p>
        </p:txBody>
      </p:sp>
      <p:pic>
        <p:nvPicPr>
          <p:cNvPr id="6" name="Picture 5">
            <a:extLst>
              <a:ext uri="{FF2B5EF4-FFF2-40B4-BE49-F238E27FC236}">
                <a16:creationId xmlns:a16="http://schemas.microsoft.com/office/drawing/2014/main" id="{8C60169B-EA18-4D1D-A45C-D9416AEBC677}"/>
              </a:ext>
            </a:extLst>
          </p:cNvPr>
          <p:cNvPicPr>
            <a:picLocks noChangeAspect="1"/>
          </p:cNvPicPr>
          <p:nvPr/>
        </p:nvPicPr>
        <p:blipFill rotWithShape="1">
          <a:blip r:embed="rId7"/>
          <a:srcRect r="5016" b="9080"/>
          <a:stretch/>
        </p:blipFill>
        <p:spPr>
          <a:xfrm>
            <a:off x="5940153" y="4286679"/>
            <a:ext cx="2053703" cy="407025"/>
          </a:xfrm>
          <a:prstGeom prst="rect">
            <a:avLst/>
          </a:prstGeom>
        </p:spPr>
      </p:pic>
    </p:spTree>
    <p:extLst>
      <p:ext uri="{BB962C8B-B14F-4D97-AF65-F5344CB8AC3E}">
        <p14:creationId xmlns:p14="http://schemas.microsoft.com/office/powerpoint/2010/main" val="52714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5FCFE7-578D-4068-AD05-36A0E90DBC75}"/>
              </a:ext>
            </a:extLst>
          </p:cNvPr>
          <p:cNvSpPr/>
          <p:nvPr/>
        </p:nvSpPr>
        <p:spPr>
          <a:xfrm>
            <a:off x="0" y="0"/>
            <a:ext cx="2627784"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96C3D3A-5450-4384-BA8C-C0F143C4EF5E}"/>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Речник</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F83BAA0E-E212-4B09-A4D3-E2EF44929EAD}"/>
              </a:ext>
            </a:extLst>
          </p:cNvPr>
          <p:cNvSpPr txBox="1"/>
          <p:nvPr/>
        </p:nvSpPr>
        <p:spPr>
          <a:xfrm>
            <a:off x="251520" y="481236"/>
            <a:ext cx="8784976" cy="449353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65000"/>
                    <a:lumOff val="35000"/>
                  </a:schemeClr>
                </a:solidFill>
              </a:rPr>
              <a:t>UI</a:t>
            </a:r>
            <a:r>
              <a:rPr lang="en-US" dirty="0">
                <a:solidFill>
                  <a:schemeClr val="tx1">
                    <a:lumMod val="65000"/>
                    <a:lumOff val="35000"/>
                  </a:schemeClr>
                </a:solidFill>
              </a:rPr>
              <a:t> : </a:t>
            </a:r>
            <a:r>
              <a:rPr lang="en-US" sz="1400" dirty="0">
                <a:solidFill>
                  <a:schemeClr val="tx1">
                    <a:lumMod val="65000"/>
                    <a:lumOff val="35000"/>
                  </a:schemeClr>
                </a:solidFill>
              </a:rPr>
              <a:t>User interface. </a:t>
            </a:r>
            <a:r>
              <a:rPr lang="bg-BG" sz="1400" dirty="0">
                <a:solidFill>
                  <a:schemeClr val="tx1">
                    <a:lumMod val="65000"/>
                    <a:lumOff val="35000"/>
                  </a:schemeClr>
                </a:solidFill>
              </a:rPr>
              <a:t>На кратко, това е всичко, което потребителя вижда. Дизайна на </a:t>
            </a:r>
            <a:r>
              <a:rPr lang="en-US" sz="1400" dirty="0">
                <a:solidFill>
                  <a:schemeClr val="tx1">
                    <a:lumMod val="65000"/>
                    <a:lumOff val="35000"/>
                  </a:schemeClr>
                </a:solidFill>
              </a:rPr>
              <a:t>UI </a:t>
            </a:r>
            <a:r>
              <a:rPr lang="bg-BG" sz="1400" dirty="0">
                <a:solidFill>
                  <a:schemeClr val="tx1">
                    <a:lumMod val="65000"/>
                    <a:lumOff val="35000"/>
                  </a:schemeClr>
                </a:solidFill>
              </a:rPr>
              <a:t>включва подбор на цветове и форми на различни компоненти, типография, снимки и други графики.</a:t>
            </a:r>
            <a:br>
              <a:rPr lang="bg-BG" sz="1400" dirty="0">
                <a:solidFill>
                  <a:schemeClr val="tx1">
                    <a:lumMod val="65000"/>
                    <a:lumOff val="35000"/>
                  </a:schemeClr>
                </a:solidFill>
              </a:rPr>
            </a:br>
            <a:endParaRPr lang="bg-BG" sz="1400" dirty="0">
              <a:solidFill>
                <a:schemeClr val="tx1">
                  <a:lumMod val="65000"/>
                  <a:lumOff val="35000"/>
                </a:schemeClr>
              </a:solidFill>
            </a:endParaRPr>
          </a:p>
          <a:p>
            <a:pPr marL="285750" indent="-285750">
              <a:buFont typeface="Arial" panose="020B0604020202020204" pitchFamily="34" charset="0"/>
              <a:buChar char="•"/>
            </a:pPr>
            <a:r>
              <a:rPr lang="en-US" b="1" dirty="0">
                <a:solidFill>
                  <a:schemeClr val="tx1">
                    <a:lumMod val="65000"/>
                    <a:lumOff val="35000"/>
                  </a:schemeClr>
                </a:solidFill>
              </a:rPr>
              <a:t>UX</a:t>
            </a:r>
            <a:r>
              <a:rPr lang="en-US" sz="1400" dirty="0">
                <a:solidFill>
                  <a:schemeClr val="tx1">
                    <a:lumMod val="65000"/>
                    <a:lumOff val="35000"/>
                  </a:schemeClr>
                </a:solidFill>
              </a:rPr>
              <a:t>: User experience. </a:t>
            </a:r>
            <a:r>
              <a:rPr lang="bg-BG" sz="1400" dirty="0">
                <a:solidFill>
                  <a:schemeClr val="tx1">
                    <a:lumMod val="65000"/>
                    <a:lumOff val="35000"/>
                  </a:schemeClr>
                </a:solidFill>
              </a:rPr>
              <a:t>Това обединява всички детайли от даден продукт (дори не е необходимо да става на въпрос за софтуер), които помагат на потребителя да може лесно да използва продукта. В контекста на </a:t>
            </a:r>
            <a:r>
              <a:rPr lang="en-US" sz="1400" dirty="0">
                <a:solidFill>
                  <a:schemeClr val="tx1">
                    <a:lumMod val="65000"/>
                    <a:lumOff val="35000"/>
                  </a:schemeClr>
                </a:solidFill>
              </a:rPr>
              <a:t>web development</a:t>
            </a:r>
            <a:r>
              <a:rPr lang="bg-BG" sz="1400" dirty="0">
                <a:solidFill>
                  <a:schemeClr val="tx1">
                    <a:lumMod val="65000"/>
                    <a:lumOff val="35000"/>
                  </a:schemeClr>
                </a:solidFill>
              </a:rPr>
              <a:t>, потребителя трябва да е винаги наясно къде се намира в приложението и как да стигне до желаната от него страница/функционалност. Всички основни функции трябва да са лесно достъпни и да изискват минимално количество усилия. </a:t>
            </a:r>
            <a:br>
              <a:rPr lang="bg-BG" sz="1400" dirty="0">
                <a:solidFill>
                  <a:schemeClr val="tx1">
                    <a:lumMod val="65000"/>
                    <a:lumOff val="35000"/>
                  </a:schemeClr>
                </a:solidFill>
              </a:rPr>
            </a:br>
            <a:r>
              <a:rPr lang="bg-BG" sz="1400" dirty="0">
                <a:solidFill>
                  <a:schemeClr val="tx1">
                    <a:lumMod val="65000"/>
                    <a:lumOff val="35000"/>
                  </a:schemeClr>
                </a:solidFill>
              </a:rPr>
              <a:t>Разработването на </a:t>
            </a:r>
            <a:r>
              <a:rPr lang="en-US" sz="1400" dirty="0">
                <a:solidFill>
                  <a:schemeClr val="tx1">
                    <a:lumMod val="65000"/>
                    <a:lumOff val="35000"/>
                  </a:schemeClr>
                </a:solidFill>
              </a:rPr>
              <a:t>UX </a:t>
            </a:r>
            <a:r>
              <a:rPr lang="bg-BG" sz="1400" dirty="0">
                <a:solidFill>
                  <a:schemeClr val="tx1">
                    <a:lumMod val="65000"/>
                    <a:lumOff val="35000"/>
                  </a:schemeClr>
                </a:solidFill>
              </a:rPr>
              <a:t>е съвместна работа на дизайнера и </a:t>
            </a:r>
            <a:r>
              <a:rPr lang="en-US" sz="1400" dirty="0">
                <a:solidFill>
                  <a:schemeClr val="tx1">
                    <a:lumMod val="65000"/>
                    <a:lumOff val="35000"/>
                  </a:schemeClr>
                </a:solidFill>
              </a:rPr>
              <a:t>front-end </a:t>
            </a:r>
            <a:r>
              <a:rPr lang="bg-BG" sz="1400" dirty="0">
                <a:solidFill>
                  <a:schemeClr val="tx1">
                    <a:lumMod val="65000"/>
                    <a:lumOff val="35000"/>
                  </a:schemeClr>
                </a:solidFill>
              </a:rPr>
              <a:t>програмиста.</a:t>
            </a:r>
            <a:br>
              <a:rPr lang="bg-BG" sz="1400" dirty="0">
                <a:solidFill>
                  <a:schemeClr val="tx1">
                    <a:lumMod val="65000"/>
                    <a:lumOff val="35000"/>
                  </a:schemeClr>
                </a:solidFill>
              </a:rPr>
            </a:br>
            <a:br>
              <a:rPr lang="bg-BG" sz="1400" dirty="0">
                <a:solidFill>
                  <a:schemeClr val="tx1">
                    <a:lumMod val="65000"/>
                    <a:lumOff val="35000"/>
                  </a:schemeClr>
                </a:solidFill>
              </a:rPr>
            </a:br>
            <a:r>
              <a:rPr lang="bg-BG" sz="1200" i="1" dirty="0">
                <a:solidFill>
                  <a:schemeClr val="tx1">
                    <a:lumMod val="65000"/>
                    <a:lumOff val="35000"/>
                  </a:schemeClr>
                </a:solidFill>
              </a:rPr>
              <a:t>! Не винаги добрия </a:t>
            </a:r>
            <a:r>
              <a:rPr lang="en-US" sz="1200" i="1" dirty="0">
                <a:solidFill>
                  <a:schemeClr val="tx1">
                    <a:lumMod val="65000"/>
                    <a:lumOff val="35000"/>
                  </a:schemeClr>
                </a:solidFill>
              </a:rPr>
              <a:t>UI </a:t>
            </a:r>
            <a:r>
              <a:rPr lang="bg-BG" sz="1200" i="1" dirty="0">
                <a:solidFill>
                  <a:schemeClr val="tx1">
                    <a:lumMod val="65000"/>
                    <a:lumOff val="35000"/>
                  </a:schemeClr>
                </a:solidFill>
              </a:rPr>
              <a:t>води до добър </a:t>
            </a:r>
            <a:r>
              <a:rPr lang="en-US" sz="1200" i="1" dirty="0">
                <a:solidFill>
                  <a:schemeClr val="tx1">
                    <a:lumMod val="65000"/>
                    <a:lumOff val="35000"/>
                  </a:schemeClr>
                </a:solidFill>
              </a:rPr>
              <a:t>UX. </a:t>
            </a:r>
            <a:br>
              <a:rPr lang="bg-BG" sz="1400" dirty="0">
                <a:solidFill>
                  <a:schemeClr val="tx1">
                    <a:lumMod val="65000"/>
                    <a:lumOff val="35000"/>
                  </a:schemeClr>
                </a:solidFill>
              </a:rPr>
            </a:br>
            <a:endParaRPr lang="en-US" sz="1400" dirty="0">
              <a:solidFill>
                <a:schemeClr val="tx1">
                  <a:lumMod val="65000"/>
                  <a:lumOff val="35000"/>
                </a:schemeClr>
              </a:solidFill>
            </a:endParaRPr>
          </a:p>
          <a:p>
            <a:pPr marL="285750" indent="-285750">
              <a:buFont typeface="Arial" panose="020B0604020202020204" pitchFamily="34" charset="0"/>
              <a:buChar char="•"/>
            </a:pPr>
            <a:r>
              <a:rPr lang="en-US" sz="1400" b="1" dirty="0">
                <a:solidFill>
                  <a:schemeClr val="tx1">
                    <a:lumMod val="65000"/>
                    <a:lumOff val="35000"/>
                  </a:schemeClr>
                </a:solidFill>
              </a:rPr>
              <a:t>W3C:  </a:t>
            </a:r>
            <a:r>
              <a:rPr lang="en-US" sz="1400" dirty="0">
                <a:solidFill>
                  <a:schemeClr val="tx1">
                    <a:lumMod val="65000"/>
                    <a:lumOff val="35000"/>
                  </a:schemeClr>
                </a:solidFill>
              </a:rPr>
              <a:t>(World Wide Web Consortium) </a:t>
            </a:r>
            <a:r>
              <a:rPr lang="bg-BG" sz="1400" dirty="0">
                <a:solidFill>
                  <a:schemeClr val="tx1">
                    <a:lumMod val="65000"/>
                    <a:lumOff val="35000"/>
                  </a:schemeClr>
                </a:solidFill>
              </a:rPr>
              <a:t>Международна организация, която се занимава със създаването на стандартите за </a:t>
            </a:r>
            <a:r>
              <a:rPr lang="en-US" sz="1400" dirty="0">
                <a:solidFill>
                  <a:schemeClr val="tx1">
                    <a:lumMod val="65000"/>
                    <a:lumOff val="35000"/>
                  </a:schemeClr>
                </a:solidFill>
              </a:rPr>
              <a:t>web development.</a:t>
            </a:r>
            <a:r>
              <a:rPr lang="bg-BG" sz="1400" dirty="0">
                <a:solidFill>
                  <a:schemeClr val="tx1">
                    <a:lumMod val="65000"/>
                    <a:lumOff val="35000"/>
                  </a:schemeClr>
                </a:solidFill>
              </a:rPr>
              <a:t> Те създават препоръките и стандартите, отнасящи се за </a:t>
            </a:r>
            <a:r>
              <a:rPr lang="en-US" sz="1400" dirty="0">
                <a:solidFill>
                  <a:schemeClr val="tx1">
                    <a:lumMod val="65000"/>
                    <a:lumOff val="35000"/>
                  </a:schemeClr>
                </a:solidFill>
              </a:rPr>
              <a:t>HTML, CSS </a:t>
            </a:r>
            <a:r>
              <a:rPr lang="bg-BG" sz="1400" dirty="0">
                <a:solidFill>
                  <a:schemeClr val="tx1">
                    <a:lumMod val="65000"/>
                    <a:lumOff val="35000"/>
                  </a:schemeClr>
                </a:solidFill>
              </a:rPr>
              <a:t>и </a:t>
            </a:r>
            <a:r>
              <a:rPr lang="en-US" sz="1400" dirty="0">
                <a:solidFill>
                  <a:schemeClr val="tx1">
                    <a:lumMod val="65000"/>
                    <a:lumOff val="35000"/>
                  </a:schemeClr>
                </a:solidFill>
              </a:rPr>
              <a:t>ECMAScript/JavaScript</a:t>
            </a:r>
            <a:endParaRPr lang="bg-BG" sz="1400" dirty="0">
              <a:solidFill>
                <a:schemeClr val="tx1">
                  <a:lumMod val="65000"/>
                  <a:lumOff val="35000"/>
                </a:schemeClr>
              </a:solidFill>
            </a:endParaRPr>
          </a:p>
          <a:p>
            <a:endParaRPr lang="bg-BG" sz="1400" b="1" dirty="0">
              <a:solidFill>
                <a:schemeClr val="tx1">
                  <a:lumMod val="65000"/>
                  <a:lumOff val="35000"/>
                </a:schemeClr>
              </a:solidFill>
            </a:endParaRPr>
          </a:p>
          <a:p>
            <a:pPr marL="285750" indent="-285750">
              <a:buFont typeface="Arial" panose="020B0604020202020204" pitchFamily="34" charset="0"/>
              <a:buChar char="•"/>
            </a:pPr>
            <a:r>
              <a:rPr lang="en-US" sz="1400" b="1" dirty="0">
                <a:solidFill>
                  <a:schemeClr val="tx1">
                    <a:lumMod val="65000"/>
                    <a:lumOff val="35000"/>
                  </a:schemeClr>
                </a:solidFill>
              </a:rPr>
              <a:t>UTF-8 – </a:t>
            </a:r>
            <a:r>
              <a:rPr lang="bg-BG" sz="1400" dirty="0">
                <a:solidFill>
                  <a:schemeClr val="tx1">
                    <a:lumMod val="65000"/>
                    <a:lumOff val="35000"/>
                  </a:schemeClr>
                </a:solidFill>
              </a:rPr>
              <a:t>Вид кодиране на символите във даден файл. </a:t>
            </a:r>
            <a:r>
              <a:rPr lang="en-US" sz="1400" dirty="0">
                <a:solidFill>
                  <a:schemeClr val="tx1">
                    <a:lumMod val="65000"/>
                    <a:lumOff val="35000"/>
                  </a:schemeClr>
                </a:solidFill>
              </a:rPr>
              <a:t>UTF-8 </a:t>
            </a:r>
            <a:r>
              <a:rPr lang="bg-BG" sz="1400" dirty="0">
                <a:solidFill>
                  <a:schemeClr val="tx1">
                    <a:lumMod val="65000"/>
                    <a:lumOff val="35000"/>
                  </a:schemeClr>
                </a:solidFill>
              </a:rPr>
              <a:t>е един от най-широко разпространените стандарти за кодиране, и се подържа от много голямо количество от софтуер (в частност и всички модерни браузъри). Едно предимство на </a:t>
            </a:r>
            <a:r>
              <a:rPr lang="en-US" sz="1400" dirty="0">
                <a:solidFill>
                  <a:schemeClr val="tx1">
                    <a:lumMod val="65000"/>
                    <a:lumOff val="35000"/>
                  </a:schemeClr>
                </a:solidFill>
              </a:rPr>
              <a:t>UTF-</a:t>
            </a:r>
            <a:r>
              <a:rPr lang="bg-BG" sz="1400" dirty="0">
                <a:solidFill>
                  <a:schemeClr val="tx1">
                    <a:lumMod val="65000"/>
                    <a:lumOff val="35000"/>
                  </a:schemeClr>
                </a:solidFill>
              </a:rPr>
              <a:t>8, е че поддържа голям набор символи, включващи от кирилица до опростен китайски.</a:t>
            </a:r>
            <a:endParaRPr lang="en-US" sz="1400" b="1" dirty="0">
              <a:solidFill>
                <a:schemeClr val="tx1">
                  <a:lumMod val="65000"/>
                  <a:lumOff val="35000"/>
                </a:schemeClr>
              </a:solidFill>
            </a:endParaRPr>
          </a:p>
        </p:txBody>
      </p:sp>
    </p:spTree>
    <p:extLst>
      <p:ext uri="{BB962C8B-B14F-4D97-AF65-F5344CB8AC3E}">
        <p14:creationId xmlns:p14="http://schemas.microsoft.com/office/powerpoint/2010/main" val="378685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8B34C7-4A31-459D-97EA-2C16C24AA69F}"/>
              </a:ext>
            </a:extLst>
          </p:cNvPr>
          <p:cNvSpPr/>
          <p:nvPr/>
        </p:nvSpPr>
        <p:spPr>
          <a:xfrm>
            <a:off x="7668343" y="0"/>
            <a:ext cx="1475657"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547013-B6EB-4418-A1A1-72D317B07B36}"/>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C96FFB-90D3-4A6E-9C53-DC7013C14237}"/>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4A3B9EB-6FCF-49C8-84D5-6D8369650B7E}"/>
              </a:ext>
            </a:extLst>
          </p:cNvPr>
          <p:cNvSpPr txBox="1"/>
          <p:nvPr/>
        </p:nvSpPr>
        <p:spPr>
          <a:xfrm>
            <a:off x="7524327" y="45606"/>
            <a:ext cx="1586767" cy="276999"/>
          </a:xfrm>
          <a:prstGeom prst="rect">
            <a:avLst/>
          </a:prstGeom>
          <a:noFill/>
        </p:spPr>
        <p:txBody>
          <a:bodyPr wrap="square" rtlCol="0">
            <a:spAutoFit/>
          </a:bodyPr>
          <a:lstStyle/>
          <a:p>
            <a:pPr algn="r"/>
            <a:r>
              <a:rPr lang="bg-BG" sz="1200" b="1" dirty="0">
                <a:solidFill>
                  <a:schemeClr val="bg1"/>
                </a:solidFill>
              </a:rPr>
              <a:t>Полезни линкове</a:t>
            </a:r>
          </a:p>
        </p:txBody>
      </p:sp>
      <p:sp>
        <p:nvSpPr>
          <p:cNvPr id="6" name="TextBox 5">
            <a:extLst>
              <a:ext uri="{FF2B5EF4-FFF2-40B4-BE49-F238E27FC236}">
                <a16:creationId xmlns:a16="http://schemas.microsoft.com/office/drawing/2014/main" id="{C4EB150A-E0F9-488C-A5FD-BE1517D72AB6}"/>
              </a:ext>
            </a:extLst>
          </p:cNvPr>
          <p:cNvSpPr txBox="1"/>
          <p:nvPr/>
        </p:nvSpPr>
        <p:spPr>
          <a:xfrm>
            <a:off x="791580" y="769268"/>
            <a:ext cx="8100900" cy="4278094"/>
          </a:xfrm>
          <a:prstGeom prst="rect">
            <a:avLst/>
          </a:prstGeom>
          <a:noFill/>
        </p:spPr>
        <p:txBody>
          <a:bodyPr wrap="square" rtlCol="0">
            <a:spAutoFit/>
          </a:bodyPr>
          <a:lstStyle/>
          <a:p>
            <a:r>
              <a:rPr lang="bg-BG" sz="1200" b="1" dirty="0">
                <a:solidFill>
                  <a:schemeClr val="tx1">
                    <a:lumMod val="65000"/>
                    <a:lumOff val="35000"/>
                  </a:schemeClr>
                </a:solidFill>
              </a:rPr>
              <a:t>Справочни материали</a:t>
            </a:r>
            <a:endParaRPr lang="en-US" sz="1400" b="1"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4"/>
              </a:rPr>
              <a:t>w3schools.com</a:t>
            </a:r>
            <a:r>
              <a:rPr lang="bg-BG" sz="1600" dirty="0">
                <a:solidFill>
                  <a:schemeClr val="tx1">
                    <a:lumMod val="65000"/>
                    <a:lumOff val="35000"/>
                  </a:schemeClr>
                </a:solidFill>
              </a:rPr>
              <a:t> – </a:t>
            </a:r>
            <a:r>
              <a:rPr lang="bg-BG" sz="1200" dirty="0">
                <a:solidFill>
                  <a:schemeClr val="tx1">
                    <a:lumMod val="65000"/>
                    <a:lumOff val="35000"/>
                  </a:schemeClr>
                </a:solidFill>
              </a:rPr>
              <a:t>Обяснение на различни елементи от </a:t>
            </a:r>
            <a:r>
              <a:rPr lang="en-US" sz="1200" dirty="0">
                <a:solidFill>
                  <a:schemeClr val="tx1">
                    <a:lumMod val="65000"/>
                    <a:lumOff val="35000"/>
                  </a:schemeClr>
                </a:solidFill>
              </a:rPr>
              <a:t>web </a:t>
            </a:r>
            <a:r>
              <a:rPr lang="bg-BG" sz="1200" dirty="0">
                <a:solidFill>
                  <a:schemeClr val="tx1">
                    <a:lumMod val="65000"/>
                    <a:lumOff val="35000"/>
                  </a:schemeClr>
                </a:solidFill>
              </a:rPr>
              <a:t>технологиите</a:t>
            </a:r>
            <a:endParaRPr lang="en-US"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5"/>
              </a:rPr>
              <a:t>developer.mozilla.org</a:t>
            </a:r>
            <a:r>
              <a:rPr lang="bg-BG" sz="1600" dirty="0">
                <a:solidFill>
                  <a:schemeClr val="tx1">
                    <a:lumMod val="65000"/>
                    <a:lumOff val="35000"/>
                  </a:schemeClr>
                </a:solidFill>
              </a:rPr>
              <a:t> - </a:t>
            </a:r>
            <a:r>
              <a:rPr lang="bg-BG" sz="1200" dirty="0">
                <a:solidFill>
                  <a:schemeClr val="tx1">
                    <a:lumMod val="65000"/>
                    <a:lumOff val="35000"/>
                  </a:schemeClr>
                </a:solidFill>
              </a:rPr>
              <a:t>Обяснение на различни елементи от </a:t>
            </a:r>
            <a:r>
              <a:rPr lang="en-US" sz="1200" dirty="0">
                <a:solidFill>
                  <a:schemeClr val="tx1">
                    <a:lumMod val="65000"/>
                    <a:lumOff val="35000"/>
                  </a:schemeClr>
                </a:solidFill>
              </a:rPr>
              <a:t>web </a:t>
            </a:r>
            <a:r>
              <a:rPr lang="bg-BG" sz="1200" dirty="0">
                <a:solidFill>
                  <a:schemeClr val="tx1">
                    <a:lumMod val="65000"/>
                    <a:lumOff val="35000"/>
                  </a:schemeClr>
                </a:solidFill>
              </a:rPr>
              <a:t>технологиите (стил </a:t>
            </a:r>
            <a:r>
              <a:rPr lang="en-US" sz="1200" dirty="0">
                <a:solidFill>
                  <a:schemeClr val="tx1">
                    <a:lumMod val="65000"/>
                    <a:lumOff val="35000"/>
                  </a:schemeClr>
                </a:solidFill>
              </a:rPr>
              <a:t>Wikipedia</a:t>
            </a:r>
            <a:r>
              <a:rPr lang="bg-BG" sz="1200" dirty="0">
                <a:solidFill>
                  <a:schemeClr val="tx1">
                    <a:lumMod val="65000"/>
                    <a:lumOff val="35000"/>
                  </a:schemeClr>
                </a:solidFill>
              </a:rPr>
              <a:t>)</a:t>
            </a:r>
            <a:endParaRPr lang="bg-BG"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6"/>
              </a:rPr>
              <a:t>caniuse.com</a:t>
            </a:r>
            <a:r>
              <a:rPr lang="bg-BG" sz="1600" dirty="0">
                <a:solidFill>
                  <a:schemeClr val="tx1">
                    <a:lumMod val="65000"/>
                    <a:lumOff val="35000"/>
                  </a:schemeClr>
                </a:solidFill>
              </a:rPr>
              <a:t> </a:t>
            </a:r>
            <a:r>
              <a:rPr lang="bg-BG" sz="1400" dirty="0">
                <a:solidFill>
                  <a:schemeClr val="tx1">
                    <a:lumMod val="65000"/>
                    <a:lumOff val="35000"/>
                  </a:schemeClr>
                </a:solidFill>
              </a:rPr>
              <a:t>– </a:t>
            </a:r>
            <a:r>
              <a:rPr lang="bg-BG" sz="1100" dirty="0">
                <a:solidFill>
                  <a:schemeClr val="tx1">
                    <a:lumMod val="65000"/>
                    <a:lumOff val="35000"/>
                  </a:schemeClr>
                </a:solidFill>
              </a:rPr>
              <a:t>Проверка за поддръжката на дадена функционалност от различните браузъри</a:t>
            </a:r>
            <a:endParaRPr lang="bg-BG" sz="1200" dirty="0">
              <a:solidFill>
                <a:schemeClr val="tx1">
                  <a:lumMod val="65000"/>
                  <a:lumOff val="35000"/>
                </a:schemeClr>
              </a:solidFill>
            </a:endParaRPr>
          </a:p>
          <a:p>
            <a:endParaRPr lang="bg-BG" dirty="0">
              <a:solidFill>
                <a:schemeClr val="tx1">
                  <a:lumMod val="65000"/>
                  <a:lumOff val="35000"/>
                </a:schemeClr>
              </a:solidFill>
            </a:endParaRPr>
          </a:p>
          <a:p>
            <a:r>
              <a:rPr lang="bg-BG" sz="1200" b="1" dirty="0">
                <a:solidFill>
                  <a:schemeClr val="tx1">
                    <a:lumMod val="65000"/>
                    <a:lumOff val="35000"/>
                  </a:schemeClr>
                </a:solidFill>
              </a:rPr>
              <a:t>Онлайн помощ</a:t>
            </a:r>
            <a:endParaRPr lang="en-US" b="1"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7"/>
              </a:rPr>
              <a:t>stackoverflow.com</a:t>
            </a:r>
            <a:r>
              <a:rPr lang="en-US" sz="1600" dirty="0">
                <a:solidFill>
                  <a:schemeClr val="tx1">
                    <a:lumMod val="65000"/>
                    <a:lumOff val="35000"/>
                  </a:schemeClr>
                </a:solidFill>
              </a:rPr>
              <a:t> – </a:t>
            </a:r>
            <a:r>
              <a:rPr lang="bg-BG" sz="1200" dirty="0">
                <a:solidFill>
                  <a:schemeClr val="tx1">
                    <a:lumMod val="65000"/>
                    <a:lumOff val="35000"/>
                  </a:schemeClr>
                </a:solidFill>
              </a:rPr>
              <a:t>нещо като форум, в който можете да зададете въпроси и ще получите доста адекватен (в повечето случаи) отговор</a:t>
            </a:r>
            <a:r>
              <a:rPr lang="bg-BG" sz="1000" dirty="0">
                <a:solidFill>
                  <a:schemeClr val="tx1">
                    <a:lumMod val="65000"/>
                    <a:lumOff val="35000"/>
                  </a:schemeClr>
                </a:solidFill>
              </a:rPr>
              <a:t>.</a:t>
            </a:r>
            <a:endParaRPr lang="en-US" sz="1000" dirty="0">
              <a:solidFill>
                <a:schemeClr val="tx1">
                  <a:lumMod val="65000"/>
                  <a:lumOff val="35000"/>
                </a:schemeClr>
              </a:solidFill>
            </a:endParaRPr>
          </a:p>
          <a:p>
            <a:pPr marL="285750" indent="-285750">
              <a:buFont typeface="Arial" panose="020B0604020202020204" pitchFamily="34" charset="0"/>
              <a:buChar char="•"/>
            </a:pPr>
            <a:r>
              <a:rPr lang="en-US" sz="1600" u="sng" dirty="0">
                <a:solidFill>
                  <a:srgbClr val="0070C0"/>
                </a:solidFill>
              </a:rPr>
              <a:t>https://validator.w3.org/</a:t>
            </a:r>
            <a:r>
              <a:rPr lang="bg-BG" sz="1200" dirty="0">
                <a:solidFill>
                  <a:schemeClr val="tx1">
                    <a:lumMod val="65000"/>
                    <a:lumOff val="35000"/>
                  </a:schemeClr>
                </a:solidFill>
              </a:rPr>
              <a:t>– Обяснение на различни елементи от </a:t>
            </a:r>
            <a:r>
              <a:rPr lang="en-US" sz="1200" dirty="0">
                <a:solidFill>
                  <a:schemeClr val="tx1">
                    <a:lumMod val="65000"/>
                    <a:lumOff val="35000"/>
                  </a:schemeClr>
                </a:solidFill>
              </a:rPr>
              <a:t>web </a:t>
            </a:r>
            <a:r>
              <a:rPr lang="bg-BG" sz="1200" dirty="0">
                <a:solidFill>
                  <a:schemeClr val="tx1">
                    <a:lumMod val="65000"/>
                    <a:lumOff val="35000"/>
                  </a:schemeClr>
                </a:solidFill>
              </a:rPr>
              <a:t>технологиите</a:t>
            </a:r>
            <a:br>
              <a:rPr lang="bg-BG" sz="1000" dirty="0">
                <a:solidFill>
                  <a:schemeClr val="tx1">
                    <a:lumMod val="65000"/>
                    <a:lumOff val="35000"/>
                  </a:schemeClr>
                </a:solidFill>
              </a:rPr>
            </a:br>
            <a:endParaRPr lang="en-US" sz="1000" dirty="0">
              <a:solidFill>
                <a:schemeClr val="tx1">
                  <a:lumMod val="65000"/>
                  <a:lumOff val="35000"/>
                </a:schemeClr>
              </a:solidFill>
            </a:endParaRPr>
          </a:p>
          <a:p>
            <a:r>
              <a:rPr lang="bg-BG" sz="1200" b="1" dirty="0">
                <a:solidFill>
                  <a:schemeClr val="tx1">
                    <a:lumMod val="65000"/>
                    <a:lumOff val="35000"/>
                  </a:schemeClr>
                </a:solidFill>
              </a:rPr>
              <a:t>За тренировка</a:t>
            </a:r>
            <a:br>
              <a:rPr lang="bg-BG" sz="1400" dirty="0">
                <a:solidFill>
                  <a:schemeClr val="tx1">
                    <a:lumMod val="65000"/>
                    <a:lumOff val="35000"/>
                  </a:schemeClr>
                </a:solidFill>
              </a:rPr>
            </a:br>
            <a:r>
              <a:rPr lang="bg-BG" sz="1200" dirty="0">
                <a:solidFill>
                  <a:schemeClr val="tx1">
                    <a:lumMod val="65000"/>
                    <a:lumOff val="35000"/>
                  </a:schemeClr>
                </a:solidFill>
              </a:rPr>
              <a:t>Можете да тествате различни аспекти на </a:t>
            </a:r>
            <a:r>
              <a:rPr lang="en-US" sz="1200" dirty="0">
                <a:solidFill>
                  <a:schemeClr val="tx1">
                    <a:lumMod val="65000"/>
                    <a:lumOff val="35000"/>
                  </a:schemeClr>
                </a:solidFill>
              </a:rPr>
              <a:t>web</a:t>
            </a:r>
            <a:r>
              <a:rPr lang="bg-BG" sz="1200" dirty="0">
                <a:solidFill>
                  <a:schemeClr val="tx1">
                    <a:lumMod val="65000"/>
                    <a:lumOff val="35000"/>
                  </a:schemeClr>
                </a:solidFill>
              </a:rPr>
              <a:t> технологиите, без да трябва да създавате различни файлове или да инсталирате какъвто и да е специален софтуер. Доста удобно, ако искате да пробвате нещо набързо.</a:t>
            </a:r>
            <a:br>
              <a:rPr lang="bg-BG" sz="1400" dirty="0">
                <a:solidFill>
                  <a:schemeClr val="tx1">
                    <a:lumMod val="65000"/>
                    <a:lumOff val="35000"/>
                  </a:schemeClr>
                </a:solidFill>
              </a:rPr>
            </a:br>
            <a:endParaRPr lang="en-US" sz="1400"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8"/>
              </a:rPr>
              <a:t>jsfiddle.net</a:t>
            </a:r>
            <a:r>
              <a:rPr lang="bg-BG" sz="1600" dirty="0">
                <a:solidFill>
                  <a:schemeClr val="tx1">
                    <a:lumMod val="65000"/>
                    <a:lumOff val="35000"/>
                  </a:schemeClr>
                </a:solidFill>
              </a:rPr>
              <a:t> </a:t>
            </a:r>
            <a:endParaRPr lang="en-US" sz="1600" dirty="0">
              <a:solidFill>
                <a:schemeClr val="tx1">
                  <a:lumMod val="65000"/>
                  <a:lumOff val="35000"/>
                </a:schemeClr>
              </a:solidFill>
            </a:endParaRPr>
          </a:p>
          <a:p>
            <a:pPr marL="285750" indent="-285750">
              <a:buFont typeface="Arial" panose="020B0604020202020204" pitchFamily="34" charset="0"/>
              <a:buChar char="•"/>
            </a:pPr>
            <a:r>
              <a:rPr lang="en-US" sz="1600" dirty="0">
                <a:solidFill>
                  <a:schemeClr val="tx1">
                    <a:lumMod val="65000"/>
                    <a:lumOff val="35000"/>
                  </a:schemeClr>
                </a:solidFill>
                <a:hlinkClick r:id="rId9"/>
              </a:rPr>
              <a:t>thimble.mozilla.org</a:t>
            </a:r>
            <a:r>
              <a:rPr lang="bg-BG" sz="1000" dirty="0">
                <a:solidFill>
                  <a:schemeClr val="tx1">
                    <a:lumMod val="65000"/>
                    <a:lumOff val="35000"/>
                  </a:schemeClr>
                </a:solidFill>
              </a:rPr>
              <a:t>.</a:t>
            </a:r>
            <a:br>
              <a:rPr lang="bg-BG" sz="1000" dirty="0">
                <a:solidFill>
                  <a:schemeClr val="tx1">
                    <a:lumMod val="65000"/>
                    <a:lumOff val="35000"/>
                  </a:schemeClr>
                </a:solidFill>
              </a:rPr>
            </a:br>
            <a:endParaRPr lang="bg-BG" sz="1000" dirty="0">
              <a:solidFill>
                <a:schemeClr val="tx1">
                  <a:lumMod val="65000"/>
                  <a:lumOff val="35000"/>
                </a:schemeClr>
              </a:solidFill>
            </a:endParaRPr>
          </a:p>
          <a:p>
            <a:br>
              <a:rPr lang="bg-BG" sz="1000" dirty="0">
                <a:solidFill>
                  <a:schemeClr val="tx1">
                    <a:lumMod val="65000"/>
                    <a:lumOff val="35000"/>
                  </a:schemeClr>
                </a:solidFill>
              </a:rPr>
            </a:br>
            <a:r>
              <a:rPr lang="bg-BG" sz="1400" dirty="0">
                <a:solidFill>
                  <a:schemeClr val="tx1">
                    <a:lumMod val="65000"/>
                    <a:lumOff val="35000"/>
                  </a:schemeClr>
                </a:solidFill>
              </a:rPr>
              <a:t>Разни</a:t>
            </a:r>
            <a:endParaRPr lang="bg-BG" dirty="0">
              <a:solidFill>
                <a:schemeClr val="tx1">
                  <a:lumMod val="65000"/>
                  <a:lumOff val="35000"/>
                </a:schemeClr>
              </a:solidFill>
            </a:endParaRPr>
          </a:p>
          <a:p>
            <a:pPr marL="285750" indent="-285750">
              <a:buFont typeface="Arial" panose="020B0604020202020204" pitchFamily="34" charset="0"/>
              <a:buChar char="•"/>
            </a:pPr>
            <a:r>
              <a:rPr lang="en-US" sz="1200" dirty="0">
                <a:solidFill>
                  <a:schemeClr val="tx1">
                    <a:lumMod val="65000"/>
                    <a:lumOff val="35000"/>
                  </a:schemeClr>
                </a:solidFill>
                <a:hlinkClick r:id="rId10"/>
              </a:rPr>
              <a:t>lipsum.com</a:t>
            </a:r>
            <a:r>
              <a:rPr lang="bg-BG" sz="1200" dirty="0">
                <a:solidFill>
                  <a:schemeClr val="tx1">
                    <a:lumMod val="65000"/>
                    <a:lumOff val="35000"/>
                  </a:schemeClr>
                </a:solidFill>
              </a:rPr>
              <a:t> – генериране на произволен текст, заместващ съдържание на сайта по време на неговото разработване</a:t>
            </a:r>
            <a:endParaRPr lang="en-US" sz="1200" dirty="0">
              <a:solidFill>
                <a:schemeClr val="tx1">
                  <a:lumMod val="65000"/>
                  <a:lumOff val="35000"/>
                </a:schemeClr>
              </a:solidFill>
            </a:endParaRPr>
          </a:p>
        </p:txBody>
      </p:sp>
    </p:spTree>
    <p:extLst>
      <p:ext uri="{BB962C8B-B14F-4D97-AF65-F5344CB8AC3E}">
        <p14:creationId xmlns:p14="http://schemas.microsoft.com/office/powerpoint/2010/main" val="1115203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87EA30-5253-4E77-A58E-3F10CA88C6CE}"/>
              </a:ext>
            </a:extLst>
          </p:cNvPr>
          <p:cNvSpPr/>
          <p:nvPr/>
        </p:nvSpPr>
        <p:spPr>
          <a:xfrm>
            <a:off x="8604448" y="0"/>
            <a:ext cx="539553"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5E717B-77CE-4B3E-A53F-8746FB74ABA4}"/>
              </a:ext>
            </a:extLst>
          </p:cNvPr>
          <p:cNvSpPr/>
          <p:nvPr/>
        </p:nvSpPr>
        <p:spPr>
          <a:xfrm>
            <a:off x="0" y="0"/>
            <a:ext cx="46982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00E23A3-212A-43C3-BBF4-AE030D52A6E9}"/>
              </a:ext>
            </a:extLst>
          </p:cNvPr>
          <p:cNvSpPr txBox="1"/>
          <p:nvPr/>
        </p:nvSpPr>
        <p:spPr>
          <a:xfrm>
            <a:off x="89756" y="24634"/>
            <a:ext cx="4698268"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Домашно задание</a:t>
            </a:r>
          </a:p>
        </p:txBody>
      </p:sp>
      <p:pic>
        <p:nvPicPr>
          <p:cNvPr id="11" name="Picture 10">
            <a:extLst>
              <a:ext uri="{FF2B5EF4-FFF2-40B4-BE49-F238E27FC236}">
                <a16:creationId xmlns:a16="http://schemas.microsoft.com/office/drawing/2014/main" id="{83B8F6B8-EF68-4AA1-A12D-D73BCCF3A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1823" y="16223"/>
            <a:ext cx="304801" cy="304801"/>
          </a:xfrm>
          <a:prstGeom prst="rect">
            <a:avLst/>
          </a:prstGeom>
        </p:spPr>
      </p:pic>
      <p:sp>
        <p:nvSpPr>
          <p:cNvPr id="12" name="TextBox 11">
            <a:extLst>
              <a:ext uri="{FF2B5EF4-FFF2-40B4-BE49-F238E27FC236}">
                <a16:creationId xmlns:a16="http://schemas.microsoft.com/office/drawing/2014/main" id="{D4010C2A-3B47-4BA3-95CA-99CC3F533C6A}"/>
              </a:ext>
            </a:extLst>
          </p:cNvPr>
          <p:cNvSpPr txBox="1"/>
          <p:nvPr/>
        </p:nvSpPr>
        <p:spPr>
          <a:xfrm>
            <a:off x="323528" y="575460"/>
            <a:ext cx="8280920" cy="307777"/>
          </a:xfrm>
          <a:prstGeom prst="rect">
            <a:avLst/>
          </a:prstGeom>
          <a:noFill/>
        </p:spPr>
        <p:txBody>
          <a:bodyPr wrap="square" rtlCol="0">
            <a:spAutoFit/>
          </a:bodyPr>
          <a:lstStyle/>
          <a:p>
            <a:r>
              <a:rPr lang="bg-BG" sz="1400" dirty="0">
                <a:solidFill>
                  <a:schemeClr val="tx1">
                    <a:lumMod val="75000"/>
                    <a:lumOff val="25000"/>
                  </a:schemeClr>
                </a:solidFill>
              </a:rPr>
              <a:t>Създайте </a:t>
            </a:r>
            <a:r>
              <a:rPr lang="en-US" sz="1400" dirty="0">
                <a:solidFill>
                  <a:schemeClr val="tx1">
                    <a:lumMod val="75000"/>
                    <a:lumOff val="25000"/>
                  </a:schemeClr>
                </a:solidFill>
              </a:rPr>
              <a:t>web </a:t>
            </a:r>
            <a:r>
              <a:rPr lang="bg-BG" sz="1400" dirty="0">
                <a:solidFill>
                  <a:schemeClr val="tx1">
                    <a:lumMod val="75000"/>
                    <a:lumOff val="25000"/>
                  </a:schemeClr>
                </a:solidFill>
              </a:rPr>
              <a:t>страница, която да изглежда по следния начин:</a:t>
            </a:r>
          </a:p>
        </p:txBody>
      </p:sp>
      <p:pic>
        <p:nvPicPr>
          <p:cNvPr id="5" name="Picture 4">
            <a:extLst>
              <a:ext uri="{FF2B5EF4-FFF2-40B4-BE49-F238E27FC236}">
                <a16:creationId xmlns:a16="http://schemas.microsoft.com/office/drawing/2014/main" id="{FFA6736F-CDDD-45D3-B536-39A1A0D8E344}"/>
              </a:ext>
            </a:extLst>
          </p:cNvPr>
          <p:cNvPicPr>
            <a:picLocks noChangeAspect="1"/>
          </p:cNvPicPr>
          <p:nvPr/>
        </p:nvPicPr>
        <p:blipFill>
          <a:blip r:embed="rId5"/>
          <a:stretch>
            <a:fillRect/>
          </a:stretch>
        </p:blipFill>
        <p:spPr>
          <a:xfrm>
            <a:off x="1979712" y="985292"/>
            <a:ext cx="4792664" cy="3960440"/>
          </a:xfrm>
          <a:prstGeom prst="rect">
            <a:avLst/>
          </a:prstGeom>
        </p:spPr>
      </p:pic>
    </p:spTree>
    <p:extLst>
      <p:ext uri="{BB962C8B-B14F-4D97-AF65-F5344CB8AC3E}">
        <p14:creationId xmlns:p14="http://schemas.microsoft.com/office/powerpoint/2010/main" val="242848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2131ED0-4950-475C-B7DC-450FBBF3C54A}"/>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A6D78-D3DF-4739-BCDE-EE78ED59B04D}"/>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angle: Rounded Corners 9">
            <a:extLst>
              <a:ext uri="{FF2B5EF4-FFF2-40B4-BE49-F238E27FC236}">
                <a16:creationId xmlns:a16="http://schemas.microsoft.com/office/drawing/2014/main" id="{E2AE9692-67D7-4F00-935B-DC6272B73474}"/>
              </a:ext>
            </a:extLst>
          </p:cNvPr>
          <p:cNvSpPr/>
          <p:nvPr/>
        </p:nvSpPr>
        <p:spPr>
          <a:xfrm>
            <a:off x="3383867" y="1553284"/>
            <a:ext cx="1800200"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    Server code</a:t>
            </a:r>
          </a:p>
        </p:txBody>
      </p:sp>
      <p:grpSp>
        <p:nvGrpSpPr>
          <p:cNvPr id="21" name="Group 20">
            <a:extLst>
              <a:ext uri="{FF2B5EF4-FFF2-40B4-BE49-F238E27FC236}">
                <a16:creationId xmlns:a16="http://schemas.microsoft.com/office/drawing/2014/main" id="{8F7468A7-24B7-4AF4-8743-321D8E9D8819}"/>
              </a:ext>
            </a:extLst>
          </p:cNvPr>
          <p:cNvGrpSpPr/>
          <p:nvPr/>
        </p:nvGrpSpPr>
        <p:grpSpPr>
          <a:xfrm>
            <a:off x="272351" y="1539805"/>
            <a:ext cx="2808312" cy="504056"/>
            <a:chOff x="683568" y="1293713"/>
            <a:chExt cx="2808312" cy="504056"/>
          </a:xfrm>
          <a:solidFill>
            <a:srgbClr val="127994"/>
          </a:solidFill>
        </p:grpSpPr>
        <p:sp>
          <p:nvSpPr>
            <p:cNvPr id="9" name="Rectangle: Rounded Corners 8">
              <a:extLst>
                <a:ext uri="{FF2B5EF4-FFF2-40B4-BE49-F238E27FC236}">
                  <a16:creationId xmlns:a16="http://schemas.microsoft.com/office/drawing/2014/main" id="{0BF17CB0-E7EF-41ED-8614-22D712B0EDE6}"/>
                </a:ext>
              </a:extLst>
            </p:cNvPr>
            <p:cNvSpPr/>
            <p:nvPr/>
          </p:nvSpPr>
          <p:spPr>
            <a:xfrm>
              <a:off x="683568" y="1293713"/>
              <a:ext cx="2808312" cy="504056"/>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Server infrastructure</a:t>
              </a:r>
            </a:p>
          </p:txBody>
        </p:sp>
        <p:pic>
          <p:nvPicPr>
            <p:cNvPr id="18" name="Picture 17">
              <a:extLst>
                <a:ext uri="{FF2B5EF4-FFF2-40B4-BE49-F238E27FC236}">
                  <a16:creationId xmlns:a16="http://schemas.microsoft.com/office/drawing/2014/main" id="{354ADF3A-C499-4399-A015-0A9B161A2C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198" y="1380165"/>
              <a:ext cx="442609" cy="349716"/>
            </a:xfrm>
            <a:prstGeom prst="rect">
              <a:avLst/>
            </a:prstGeom>
            <a:grpFill/>
          </p:spPr>
        </p:pic>
      </p:grpSp>
      <p:grpSp>
        <p:nvGrpSpPr>
          <p:cNvPr id="22" name="Group 21">
            <a:extLst>
              <a:ext uri="{FF2B5EF4-FFF2-40B4-BE49-F238E27FC236}">
                <a16:creationId xmlns:a16="http://schemas.microsoft.com/office/drawing/2014/main" id="{14E9B491-9190-4A90-A67C-5F9B7AD5CB01}"/>
              </a:ext>
            </a:extLst>
          </p:cNvPr>
          <p:cNvGrpSpPr/>
          <p:nvPr/>
        </p:nvGrpSpPr>
        <p:grpSpPr>
          <a:xfrm>
            <a:off x="5487271" y="1549087"/>
            <a:ext cx="1584176" cy="504056"/>
            <a:chOff x="683568" y="2734517"/>
            <a:chExt cx="1584176" cy="504056"/>
          </a:xfrm>
        </p:grpSpPr>
        <p:sp>
          <p:nvSpPr>
            <p:cNvPr id="11" name="Rectangle: Rounded Corners 10">
              <a:extLst>
                <a:ext uri="{FF2B5EF4-FFF2-40B4-BE49-F238E27FC236}">
                  <a16:creationId xmlns:a16="http://schemas.microsoft.com/office/drawing/2014/main" id="{E15E628B-2CEC-4E7A-9DF3-CE419ABC43C8}"/>
                </a:ext>
              </a:extLst>
            </p:cNvPr>
            <p:cNvSpPr/>
            <p:nvPr/>
          </p:nvSpPr>
          <p:spPr>
            <a:xfrm>
              <a:off x="683568" y="2734517"/>
              <a:ext cx="1584176"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Database</a:t>
              </a:r>
            </a:p>
          </p:txBody>
        </p:sp>
        <p:pic>
          <p:nvPicPr>
            <p:cNvPr id="20" name="Picture 19">
              <a:extLst>
                <a:ext uri="{FF2B5EF4-FFF2-40B4-BE49-F238E27FC236}">
                  <a16:creationId xmlns:a16="http://schemas.microsoft.com/office/drawing/2014/main" id="{A0AA880E-5359-475D-B784-11502A4717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718" y="2845664"/>
              <a:ext cx="281762" cy="281762"/>
            </a:xfrm>
            <a:prstGeom prst="rect">
              <a:avLst/>
            </a:prstGeom>
          </p:spPr>
        </p:pic>
      </p:grpSp>
      <p:grpSp>
        <p:nvGrpSpPr>
          <p:cNvPr id="26" name="Group 25">
            <a:extLst>
              <a:ext uri="{FF2B5EF4-FFF2-40B4-BE49-F238E27FC236}">
                <a16:creationId xmlns:a16="http://schemas.microsoft.com/office/drawing/2014/main" id="{99569F57-FCA3-4580-AAB2-3EDA08A95294}"/>
              </a:ext>
            </a:extLst>
          </p:cNvPr>
          <p:cNvGrpSpPr/>
          <p:nvPr/>
        </p:nvGrpSpPr>
        <p:grpSpPr>
          <a:xfrm>
            <a:off x="3220450" y="2653552"/>
            <a:ext cx="2160240" cy="504056"/>
            <a:chOff x="5220072" y="1293713"/>
            <a:chExt cx="2160240" cy="504056"/>
          </a:xfrm>
        </p:grpSpPr>
        <p:sp>
          <p:nvSpPr>
            <p:cNvPr id="14" name="Rectangle: Rounded Corners 13">
              <a:extLst>
                <a:ext uri="{FF2B5EF4-FFF2-40B4-BE49-F238E27FC236}">
                  <a16:creationId xmlns:a16="http://schemas.microsoft.com/office/drawing/2014/main" id="{9DACCD32-0C8E-4948-A540-05E5C60BB480}"/>
                </a:ext>
              </a:extLst>
            </p:cNvPr>
            <p:cNvSpPr/>
            <p:nvPr/>
          </p:nvSpPr>
          <p:spPr>
            <a:xfrm>
              <a:off x="5220072" y="1293713"/>
              <a:ext cx="2160240"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Business logic</a:t>
              </a:r>
            </a:p>
          </p:txBody>
        </p:sp>
        <p:pic>
          <p:nvPicPr>
            <p:cNvPr id="25" name="Picture 24">
              <a:extLst>
                <a:ext uri="{FF2B5EF4-FFF2-40B4-BE49-F238E27FC236}">
                  <a16:creationId xmlns:a16="http://schemas.microsoft.com/office/drawing/2014/main" id="{E84D1F8E-8CF9-4D1A-B263-F5CA87B9C1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6096" y="1380165"/>
              <a:ext cx="360040" cy="316296"/>
            </a:xfrm>
            <a:prstGeom prst="rect">
              <a:avLst/>
            </a:prstGeom>
          </p:spPr>
        </p:pic>
      </p:grpSp>
      <p:grpSp>
        <p:nvGrpSpPr>
          <p:cNvPr id="29" name="Group 28">
            <a:extLst>
              <a:ext uri="{FF2B5EF4-FFF2-40B4-BE49-F238E27FC236}">
                <a16:creationId xmlns:a16="http://schemas.microsoft.com/office/drawing/2014/main" id="{D3448506-8BAE-4E14-94EF-6EC83D062916}"/>
              </a:ext>
            </a:extLst>
          </p:cNvPr>
          <p:cNvGrpSpPr/>
          <p:nvPr/>
        </p:nvGrpSpPr>
        <p:grpSpPr>
          <a:xfrm>
            <a:off x="7374651" y="1539805"/>
            <a:ext cx="1512168" cy="504056"/>
            <a:chOff x="5220072" y="1993404"/>
            <a:chExt cx="1512168" cy="504056"/>
          </a:xfrm>
        </p:grpSpPr>
        <p:sp>
          <p:nvSpPr>
            <p:cNvPr id="15" name="Rectangle: Rounded Corners 14">
              <a:extLst>
                <a:ext uri="{FF2B5EF4-FFF2-40B4-BE49-F238E27FC236}">
                  <a16:creationId xmlns:a16="http://schemas.microsoft.com/office/drawing/2014/main" id="{AEB9D1DE-0A88-4B8F-B530-E25840CA5346}"/>
                </a:ext>
              </a:extLst>
            </p:cNvPr>
            <p:cNvSpPr/>
            <p:nvPr/>
          </p:nvSpPr>
          <p:spPr>
            <a:xfrm>
              <a:off x="5220072" y="1993404"/>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Content</a:t>
              </a:r>
            </a:p>
          </p:txBody>
        </p:sp>
        <p:pic>
          <p:nvPicPr>
            <p:cNvPr id="28" name="Picture 27">
              <a:extLst>
                <a:ext uri="{FF2B5EF4-FFF2-40B4-BE49-F238E27FC236}">
                  <a16:creationId xmlns:a16="http://schemas.microsoft.com/office/drawing/2014/main" id="{11CA559C-D5FD-40DD-8EC9-1CEF98ECE6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1617" y="2041104"/>
              <a:ext cx="394519" cy="394519"/>
            </a:xfrm>
            <a:prstGeom prst="rect">
              <a:avLst/>
            </a:prstGeom>
          </p:spPr>
        </p:pic>
      </p:grpSp>
      <p:grpSp>
        <p:nvGrpSpPr>
          <p:cNvPr id="32" name="Group 31">
            <a:extLst>
              <a:ext uri="{FF2B5EF4-FFF2-40B4-BE49-F238E27FC236}">
                <a16:creationId xmlns:a16="http://schemas.microsoft.com/office/drawing/2014/main" id="{072C5579-037F-406D-A37D-C8B303115394}"/>
              </a:ext>
            </a:extLst>
          </p:cNvPr>
          <p:cNvGrpSpPr/>
          <p:nvPr/>
        </p:nvGrpSpPr>
        <p:grpSpPr>
          <a:xfrm>
            <a:off x="3004125" y="3753820"/>
            <a:ext cx="2664296" cy="504056"/>
            <a:chOff x="5220072" y="2734517"/>
            <a:chExt cx="2664296" cy="504056"/>
          </a:xfrm>
        </p:grpSpPr>
        <p:sp>
          <p:nvSpPr>
            <p:cNvPr id="16" name="Rectangle: Rounded Corners 15">
              <a:extLst>
                <a:ext uri="{FF2B5EF4-FFF2-40B4-BE49-F238E27FC236}">
                  <a16:creationId xmlns:a16="http://schemas.microsoft.com/office/drawing/2014/main" id="{474BB95D-564B-407D-B0B7-69A331838E55}"/>
                </a:ext>
              </a:extLst>
            </p:cNvPr>
            <p:cNvSpPr/>
            <p:nvPr/>
          </p:nvSpPr>
          <p:spPr>
            <a:xfrm>
              <a:off x="5220072" y="2734517"/>
              <a:ext cx="2664296"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Browser application</a:t>
              </a:r>
            </a:p>
          </p:txBody>
        </p:sp>
        <p:pic>
          <p:nvPicPr>
            <p:cNvPr id="31" name="Picture 30">
              <a:extLst>
                <a:ext uri="{FF2B5EF4-FFF2-40B4-BE49-F238E27FC236}">
                  <a16:creationId xmlns:a16="http://schemas.microsoft.com/office/drawing/2014/main" id="{168E18C0-F175-4681-B0B1-DD7F978BB27A}"/>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5401617" y="2823021"/>
              <a:ext cx="322511" cy="322511"/>
            </a:xfrm>
            <a:prstGeom prst="rect">
              <a:avLst/>
            </a:prstGeom>
          </p:spPr>
        </p:pic>
      </p:grpSp>
      <p:grpSp>
        <p:nvGrpSpPr>
          <p:cNvPr id="35" name="Group 34">
            <a:extLst>
              <a:ext uri="{FF2B5EF4-FFF2-40B4-BE49-F238E27FC236}">
                <a16:creationId xmlns:a16="http://schemas.microsoft.com/office/drawing/2014/main" id="{093EDD6A-5EE9-496C-BED1-F5DA82C420FD}"/>
              </a:ext>
            </a:extLst>
          </p:cNvPr>
          <p:cNvGrpSpPr/>
          <p:nvPr/>
        </p:nvGrpSpPr>
        <p:grpSpPr>
          <a:xfrm>
            <a:off x="1043608" y="2638592"/>
            <a:ext cx="1728192" cy="504056"/>
            <a:chOff x="683568" y="3413176"/>
            <a:chExt cx="1728192" cy="504056"/>
          </a:xfrm>
        </p:grpSpPr>
        <p:sp>
          <p:nvSpPr>
            <p:cNvPr id="12" name="Rectangle: Rounded Corners 11">
              <a:extLst>
                <a:ext uri="{FF2B5EF4-FFF2-40B4-BE49-F238E27FC236}">
                  <a16:creationId xmlns:a16="http://schemas.microsoft.com/office/drawing/2014/main" id="{33E80514-C840-4B60-B5F0-F08898A65FF7}"/>
                </a:ext>
              </a:extLst>
            </p:cNvPr>
            <p:cNvSpPr/>
            <p:nvPr/>
          </p:nvSpPr>
          <p:spPr>
            <a:xfrm>
              <a:off x="683568" y="3413176"/>
              <a:ext cx="172819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UI Design</a:t>
              </a:r>
            </a:p>
          </p:txBody>
        </p:sp>
        <p:pic>
          <p:nvPicPr>
            <p:cNvPr id="34" name="Picture 33">
              <a:extLst>
                <a:ext uri="{FF2B5EF4-FFF2-40B4-BE49-F238E27FC236}">
                  <a16:creationId xmlns:a16="http://schemas.microsoft.com/office/drawing/2014/main" id="{E3096839-A4FE-47D4-869F-5B221FA9A9F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5381" y="3475630"/>
              <a:ext cx="355472" cy="355472"/>
            </a:xfrm>
            <a:prstGeom prst="rect">
              <a:avLst/>
            </a:prstGeom>
          </p:spPr>
        </p:pic>
      </p:grpSp>
      <p:grpSp>
        <p:nvGrpSpPr>
          <p:cNvPr id="38" name="Group 37">
            <a:extLst>
              <a:ext uri="{FF2B5EF4-FFF2-40B4-BE49-F238E27FC236}">
                <a16:creationId xmlns:a16="http://schemas.microsoft.com/office/drawing/2014/main" id="{2E39D0FC-B10A-4926-A6FC-87CA31F7C935}"/>
              </a:ext>
            </a:extLst>
          </p:cNvPr>
          <p:cNvGrpSpPr/>
          <p:nvPr/>
        </p:nvGrpSpPr>
        <p:grpSpPr>
          <a:xfrm>
            <a:off x="5838447" y="2638592"/>
            <a:ext cx="1728192" cy="504056"/>
            <a:chOff x="683568" y="4091835"/>
            <a:chExt cx="1728192" cy="504056"/>
          </a:xfrm>
        </p:grpSpPr>
        <p:sp>
          <p:nvSpPr>
            <p:cNvPr id="13" name="Rectangle: Rounded Corners 12">
              <a:extLst>
                <a:ext uri="{FF2B5EF4-FFF2-40B4-BE49-F238E27FC236}">
                  <a16:creationId xmlns:a16="http://schemas.microsoft.com/office/drawing/2014/main" id="{4D5C92E1-938D-4D85-9F54-D9FB706BC60F}"/>
                </a:ext>
              </a:extLst>
            </p:cNvPr>
            <p:cNvSpPr/>
            <p:nvPr/>
          </p:nvSpPr>
          <p:spPr>
            <a:xfrm>
              <a:off x="683568" y="4091835"/>
              <a:ext cx="172819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UX Design</a:t>
              </a:r>
            </a:p>
          </p:txBody>
        </p:sp>
        <p:pic>
          <p:nvPicPr>
            <p:cNvPr id="37" name="Picture 36">
              <a:extLst>
                <a:ext uri="{FF2B5EF4-FFF2-40B4-BE49-F238E27FC236}">
                  <a16:creationId xmlns:a16="http://schemas.microsoft.com/office/drawing/2014/main" id="{990D3AC4-A3C2-4379-87F1-50445C5B439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8479" y="4167676"/>
              <a:ext cx="352374" cy="352374"/>
            </a:xfrm>
            <a:prstGeom prst="rect">
              <a:avLst/>
            </a:prstGeom>
          </p:spPr>
        </p:pic>
      </p:grpSp>
    </p:spTree>
    <p:extLst>
      <p:ext uri="{BB962C8B-B14F-4D97-AF65-F5344CB8AC3E}">
        <p14:creationId xmlns:p14="http://schemas.microsoft.com/office/powerpoint/2010/main" val="4092821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0B500EF-D07B-4990-A971-F510742F0256}"/>
              </a:ext>
            </a:extLst>
          </p:cNvPr>
          <p:cNvSpPr/>
          <p:nvPr/>
        </p:nvSpPr>
        <p:spPr>
          <a:xfrm>
            <a:off x="3383868" y="1129308"/>
            <a:ext cx="1800200"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    Server code</a:t>
            </a:r>
          </a:p>
        </p:txBody>
      </p:sp>
      <p:grpSp>
        <p:nvGrpSpPr>
          <p:cNvPr id="5" name="Group 4">
            <a:extLst>
              <a:ext uri="{FF2B5EF4-FFF2-40B4-BE49-F238E27FC236}">
                <a16:creationId xmlns:a16="http://schemas.microsoft.com/office/drawing/2014/main" id="{F814DF9A-1BCD-4066-8027-B1E4222F09EE}"/>
              </a:ext>
            </a:extLst>
          </p:cNvPr>
          <p:cNvGrpSpPr/>
          <p:nvPr/>
        </p:nvGrpSpPr>
        <p:grpSpPr>
          <a:xfrm>
            <a:off x="272352" y="1115829"/>
            <a:ext cx="2808312" cy="504056"/>
            <a:chOff x="683568" y="1293713"/>
            <a:chExt cx="2808312" cy="504056"/>
          </a:xfrm>
        </p:grpSpPr>
        <p:sp>
          <p:nvSpPr>
            <p:cNvPr id="6" name="Rectangle: Rounded Corners 5">
              <a:extLst>
                <a:ext uri="{FF2B5EF4-FFF2-40B4-BE49-F238E27FC236}">
                  <a16:creationId xmlns:a16="http://schemas.microsoft.com/office/drawing/2014/main" id="{682EAE92-D6DF-494B-9CC1-FF2B7145CC2C}"/>
                </a:ext>
              </a:extLst>
            </p:cNvPr>
            <p:cNvSpPr/>
            <p:nvPr/>
          </p:nvSpPr>
          <p:spPr>
            <a:xfrm>
              <a:off x="683568" y="1293713"/>
              <a:ext cx="280831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Server infrastructure</a:t>
              </a:r>
            </a:p>
          </p:txBody>
        </p:sp>
        <p:pic>
          <p:nvPicPr>
            <p:cNvPr id="7" name="Picture 6">
              <a:extLst>
                <a:ext uri="{FF2B5EF4-FFF2-40B4-BE49-F238E27FC236}">
                  <a16:creationId xmlns:a16="http://schemas.microsoft.com/office/drawing/2014/main" id="{697A7DC6-4281-4E2A-8428-915E861E81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198" y="1380165"/>
              <a:ext cx="442609" cy="349716"/>
            </a:xfrm>
            <a:prstGeom prst="rect">
              <a:avLst/>
            </a:prstGeom>
          </p:spPr>
        </p:pic>
      </p:grpSp>
      <p:grpSp>
        <p:nvGrpSpPr>
          <p:cNvPr id="8" name="Group 7">
            <a:extLst>
              <a:ext uri="{FF2B5EF4-FFF2-40B4-BE49-F238E27FC236}">
                <a16:creationId xmlns:a16="http://schemas.microsoft.com/office/drawing/2014/main" id="{3A2B3AA5-F7E0-48A5-B911-1CD50CC34BF7}"/>
              </a:ext>
            </a:extLst>
          </p:cNvPr>
          <p:cNvGrpSpPr/>
          <p:nvPr/>
        </p:nvGrpSpPr>
        <p:grpSpPr>
          <a:xfrm>
            <a:off x="5487272" y="1125111"/>
            <a:ext cx="1584176" cy="504056"/>
            <a:chOff x="683568" y="2734517"/>
            <a:chExt cx="1584176" cy="504056"/>
          </a:xfrm>
        </p:grpSpPr>
        <p:sp>
          <p:nvSpPr>
            <p:cNvPr id="9" name="Rectangle: Rounded Corners 8">
              <a:extLst>
                <a:ext uri="{FF2B5EF4-FFF2-40B4-BE49-F238E27FC236}">
                  <a16:creationId xmlns:a16="http://schemas.microsoft.com/office/drawing/2014/main" id="{9E1C03BD-8A3B-4B15-B1C0-E3DF6B826A49}"/>
                </a:ext>
              </a:extLst>
            </p:cNvPr>
            <p:cNvSpPr/>
            <p:nvPr/>
          </p:nvSpPr>
          <p:spPr>
            <a:xfrm>
              <a:off x="683568" y="2734517"/>
              <a:ext cx="1584176"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Database</a:t>
              </a:r>
            </a:p>
          </p:txBody>
        </p:sp>
        <p:pic>
          <p:nvPicPr>
            <p:cNvPr id="10" name="Picture 9">
              <a:extLst>
                <a:ext uri="{FF2B5EF4-FFF2-40B4-BE49-F238E27FC236}">
                  <a16:creationId xmlns:a16="http://schemas.microsoft.com/office/drawing/2014/main" id="{B1C4F86F-C765-4AF4-956F-8F547A295E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718" y="2845664"/>
              <a:ext cx="281762" cy="281762"/>
            </a:xfrm>
            <a:prstGeom prst="rect">
              <a:avLst/>
            </a:prstGeom>
          </p:spPr>
        </p:pic>
      </p:grpSp>
      <p:grpSp>
        <p:nvGrpSpPr>
          <p:cNvPr id="11" name="Group 10">
            <a:extLst>
              <a:ext uri="{FF2B5EF4-FFF2-40B4-BE49-F238E27FC236}">
                <a16:creationId xmlns:a16="http://schemas.microsoft.com/office/drawing/2014/main" id="{192D2EBE-0B8D-4C91-AA88-27024805C9FC}"/>
              </a:ext>
            </a:extLst>
          </p:cNvPr>
          <p:cNvGrpSpPr/>
          <p:nvPr/>
        </p:nvGrpSpPr>
        <p:grpSpPr>
          <a:xfrm>
            <a:off x="3220451" y="2229576"/>
            <a:ext cx="2160240" cy="504056"/>
            <a:chOff x="5220072" y="1293713"/>
            <a:chExt cx="2160240" cy="504056"/>
          </a:xfrm>
        </p:grpSpPr>
        <p:sp>
          <p:nvSpPr>
            <p:cNvPr id="12" name="Rectangle: Rounded Corners 11">
              <a:extLst>
                <a:ext uri="{FF2B5EF4-FFF2-40B4-BE49-F238E27FC236}">
                  <a16:creationId xmlns:a16="http://schemas.microsoft.com/office/drawing/2014/main" id="{3FF9BD56-3469-48AC-82F4-FCEC5DDAF5B6}"/>
                </a:ext>
              </a:extLst>
            </p:cNvPr>
            <p:cNvSpPr/>
            <p:nvPr/>
          </p:nvSpPr>
          <p:spPr>
            <a:xfrm>
              <a:off x="5220072" y="1293713"/>
              <a:ext cx="2160240" cy="504056"/>
            </a:xfrm>
            <a:prstGeom prst="roundRect">
              <a:avLst/>
            </a:prstGeom>
            <a:gradFill>
              <a:gsLst>
                <a:gs pos="51000">
                  <a:srgbClr val="9365B8"/>
                </a:gs>
                <a:gs pos="50000">
                  <a:srgbClr val="0F7792"/>
                </a:gs>
                <a:gs pos="0">
                  <a:srgbClr val="127994"/>
                </a:gs>
                <a:gs pos="100000">
                  <a:srgbClr val="9365B8"/>
                </a:gs>
              </a:gsLst>
              <a:lin ang="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Business logic</a:t>
              </a:r>
            </a:p>
          </p:txBody>
        </p:sp>
        <p:pic>
          <p:nvPicPr>
            <p:cNvPr id="13" name="Picture 12">
              <a:extLst>
                <a:ext uri="{FF2B5EF4-FFF2-40B4-BE49-F238E27FC236}">
                  <a16:creationId xmlns:a16="http://schemas.microsoft.com/office/drawing/2014/main" id="{5CB25C7D-BE1F-417A-B040-81687F1EBD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6096" y="1380165"/>
              <a:ext cx="360040" cy="316296"/>
            </a:xfrm>
            <a:prstGeom prst="rect">
              <a:avLst/>
            </a:prstGeom>
          </p:spPr>
        </p:pic>
      </p:grpSp>
      <p:grpSp>
        <p:nvGrpSpPr>
          <p:cNvPr id="14" name="Group 13">
            <a:extLst>
              <a:ext uri="{FF2B5EF4-FFF2-40B4-BE49-F238E27FC236}">
                <a16:creationId xmlns:a16="http://schemas.microsoft.com/office/drawing/2014/main" id="{3BE2836C-60DB-4C1F-85AE-F35FC8A23F16}"/>
              </a:ext>
            </a:extLst>
          </p:cNvPr>
          <p:cNvGrpSpPr/>
          <p:nvPr/>
        </p:nvGrpSpPr>
        <p:grpSpPr>
          <a:xfrm>
            <a:off x="7374652" y="1115829"/>
            <a:ext cx="1512168" cy="504056"/>
            <a:chOff x="5220072" y="1993404"/>
            <a:chExt cx="1512168" cy="504056"/>
          </a:xfrm>
        </p:grpSpPr>
        <p:sp>
          <p:nvSpPr>
            <p:cNvPr id="15" name="Rectangle: Rounded Corners 14">
              <a:extLst>
                <a:ext uri="{FF2B5EF4-FFF2-40B4-BE49-F238E27FC236}">
                  <a16:creationId xmlns:a16="http://schemas.microsoft.com/office/drawing/2014/main" id="{17914C84-ECD9-45D2-862A-F0C43003F895}"/>
                </a:ext>
              </a:extLst>
            </p:cNvPr>
            <p:cNvSpPr/>
            <p:nvPr/>
          </p:nvSpPr>
          <p:spPr>
            <a:xfrm>
              <a:off x="5220072" y="1993404"/>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Content</a:t>
              </a:r>
            </a:p>
          </p:txBody>
        </p:sp>
        <p:pic>
          <p:nvPicPr>
            <p:cNvPr id="16" name="Picture 15">
              <a:extLst>
                <a:ext uri="{FF2B5EF4-FFF2-40B4-BE49-F238E27FC236}">
                  <a16:creationId xmlns:a16="http://schemas.microsoft.com/office/drawing/2014/main" id="{2FAF3C7D-8616-43CA-9D70-F57D1828A0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1617" y="2041104"/>
              <a:ext cx="394519" cy="394519"/>
            </a:xfrm>
            <a:prstGeom prst="rect">
              <a:avLst/>
            </a:prstGeom>
          </p:spPr>
        </p:pic>
      </p:grpSp>
      <p:grpSp>
        <p:nvGrpSpPr>
          <p:cNvPr id="17" name="Group 16">
            <a:extLst>
              <a:ext uri="{FF2B5EF4-FFF2-40B4-BE49-F238E27FC236}">
                <a16:creationId xmlns:a16="http://schemas.microsoft.com/office/drawing/2014/main" id="{EAF99254-87BC-4B3D-AACD-10A72DE72F45}"/>
              </a:ext>
            </a:extLst>
          </p:cNvPr>
          <p:cNvGrpSpPr/>
          <p:nvPr/>
        </p:nvGrpSpPr>
        <p:grpSpPr>
          <a:xfrm>
            <a:off x="3004126" y="3329844"/>
            <a:ext cx="2664296" cy="504056"/>
            <a:chOff x="5220072" y="2734517"/>
            <a:chExt cx="2664296" cy="504056"/>
          </a:xfrm>
          <a:solidFill>
            <a:srgbClr val="9365B8"/>
          </a:solidFill>
        </p:grpSpPr>
        <p:sp>
          <p:nvSpPr>
            <p:cNvPr id="18" name="Rectangle: Rounded Corners 17">
              <a:extLst>
                <a:ext uri="{FF2B5EF4-FFF2-40B4-BE49-F238E27FC236}">
                  <a16:creationId xmlns:a16="http://schemas.microsoft.com/office/drawing/2014/main" id="{0006571E-6939-486D-8146-326D37330731}"/>
                </a:ext>
              </a:extLst>
            </p:cNvPr>
            <p:cNvSpPr/>
            <p:nvPr/>
          </p:nvSpPr>
          <p:spPr>
            <a:xfrm>
              <a:off x="5220072" y="2734517"/>
              <a:ext cx="2664296" cy="504056"/>
            </a:xfrm>
            <a:prstGeom prst="roundRect">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Browser application</a:t>
              </a:r>
            </a:p>
          </p:txBody>
        </p:sp>
        <p:pic>
          <p:nvPicPr>
            <p:cNvPr id="19" name="Picture 18">
              <a:extLst>
                <a:ext uri="{FF2B5EF4-FFF2-40B4-BE49-F238E27FC236}">
                  <a16:creationId xmlns:a16="http://schemas.microsoft.com/office/drawing/2014/main" id="{411D7748-E7A3-43ED-B3CA-27626899036D}"/>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5401617" y="2823021"/>
              <a:ext cx="322511" cy="322511"/>
            </a:xfrm>
            <a:prstGeom prst="rect">
              <a:avLst/>
            </a:prstGeom>
            <a:grpFill/>
          </p:spPr>
        </p:pic>
      </p:grpSp>
      <p:grpSp>
        <p:nvGrpSpPr>
          <p:cNvPr id="35" name="Group 34">
            <a:extLst>
              <a:ext uri="{FF2B5EF4-FFF2-40B4-BE49-F238E27FC236}">
                <a16:creationId xmlns:a16="http://schemas.microsoft.com/office/drawing/2014/main" id="{DDF63B55-F453-42E5-A3FB-F07C70A6B032}"/>
              </a:ext>
            </a:extLst>
          </p:cNvPr>
          <p:cNvGrpSpPr/>
          <p:nvPr/>
        </p:nvGrpSpPr>
        <p:grpSpPr>
          <a:xfrm>
            <a:off x="1043609" y="2214616"/>
            <a:ext cx="1728192" cy="504056"/>
            <a:chOff x="1043609" y="2214616"/>
            <a:chExt cx="1728192" cy="504056"/>
          </a:xfrm>
        </p:grpSpPr>
        <p:sp>
          <p:nvSpPr>
            <p:cNvPr id="21" name="Rectangle: Rounded Corners 20">
              <a:extLst>
                <a:ext uri="{FF2B5EF4-FFF2-40B4-BE49-F238E27FC236}">
                  <a16:creationId xmlns:a16="http://schemas.microsoft.com/office/drawing/2014/main" id="{F19ED63D-AA0C-4D6C-8BF7-899B924C75B9}"/>
                </a:ext>
              </a:extLst>
            </p:cNvPr>
            <p:cNvSpPr/>
            <p:nvPr/>
          </p:nvSpPr>
          <p:spPr>
            <a:xfrm>
              <a:off x="1043609" y="2214616"/>
              <a:ext cx="1728192" cy="504056"/>
            </a:xfrm>
            <a:prstGeom prst="roundRect">
              <a:avLst/>
            </a:prstGeom>
            <a:gradFill>
              <a:gsLst>
                <a:gs pos="51000">
                  <a:srgbClr val="9365B8"/>
                </a:gs>
                <a:gs pos="50000">
                  <a:srgbClr val="0F7792"/>
                </a:gs>
                <a:gs pos="0">
                  <a:srgbClr val="127994"/>
                </a:gs>
                <a:gs pos="100000">
                  <a:srgbClr val="9365B8"/>
                </a:gs>
              </a:gsLst>
              <a:lin ang="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dirty="0"/>
                <a:t>UI Design</a:t>
              </a:r>
            </a:p>
          </p:txBody>
        </p:sp>
        <p:pic>
          <p:nvPicPr>
            <p:cNvPr id="22" name="Picture 21">
              <a:extLst>
                <a:ext uri="{FF2B5EF4-FFF2-40B4-BE49-F238E27FC236}">
                  <a16:creationId xmlns:a16="http://schemas.microsoft.com/office/drawing/2014/main" id="{16523087-8646-4910-9ABA-F62B1253129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5422" y="2277070"/>
              <a:ext cx="355472" cy="355472"/>
            </a:xfrm>
            <a:prstGeom prst="rect">
              <a:avLst/>
            </a:prstGeom>
            <a:noFill/>
          </p:spPr>
        </p:pic>
      </p:grpSp>
      <p:sp>
        <p:nvSpPr>
          <p:cNvPr id="27" name="Rectangle 26">
            <a:extLst>
              <a:ext uri="{FF2B5EF4-FFF2-40B4-BE49-F238E27FC236}">
                <a16:creationId xmlns:a16="http://schemas.microsoft.com/office/drawing/2014/main" id="{0F60E6B7-C5A0-4673-8521-EBFBFADBBD98}"/>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A9B05ED-8D3D-4DC1-A88B-8F8AC77DCD0C}"/>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bg-BG" sz="1200" dirty="0">
                <a:solidFill>
                  <a:schemeClr val="bg1"/>
                </a:solidFill>
              </a:rPr>
              <a:t>Запознаване с основите на WEB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36" name="Group 35">
            <a:extLst>
              <a:ext uri="{FF2B5EF4-FFF2-40B4-BE49-F238E27FC236}">
                <a16:creationId xmlns:a16="http://schemas.microsoft.com/office/drawing/2014/main" id="{C7CC807C-8324-4DBE-8885-1D22D5744A51}"/>
              </a:ext>
            </a:extLst>
          </p:cNvPr>
          <p:cNvGrpSpPr/>
          <p:nvPr/>
        </p:nvGrpSpPr>
        <p:grpSpPr>
          <a:xfrm>
            <a:off x="5838448" y="2214616"/>
            <a:ext cx="1728192" cy="504056"/>
            <a:chOff x="5838448" y="2214616"/>
            <a:chExt cx="1728192" cy="504056"/>
          </a:xfrm>
        </p:grpSpPr>
        <p:sp>
          <p:nvSpPr>
            <p:cNvPr id="31" name="Rectangle: Rounded Corners 30">
              <a:extLst>
                <a:ext uri="{FF2B5EF4-FFF2-40B4-BE49-F238E27FC236}">
                  <a16:creationId xmlns:a16="http://schemas.microsoft.com/office/drawing/2014/main" id="{8849A93E-2215-4EB2-8A6F-64B68D20B9A7}"/>
                </a:ext>
              </a:extLst>
            </p:cNvPr>
            <p:cNvSpPr/>
            <p:nvPr/>
          </p:nvSpPr>
          <p:spPr>
            <a:xfrm>
              <a:off x="5838448" y="2214616"/>
              <a:ext cx="1728192" cy="504056"/>
            </a:xfrm>
            <a:prstGeom prst="roundRect">
              <a:avLst/>
            </a:prstGeom>
            <a:gradFill>
              <a:gsLst>
                <a:gs pos="51000">
                  <a:srgbClr val="9365B8"/>
                </a:gs>
                <a:gs pos="50000">
                  <a:srgbClr val="0F7792"/>
                </a:gs>
                <a:gs pos="0">
                  <a:srgbClr val="127994"/>
                </a:gs>
                <a:gs pos="100000">
                  <a:srgbClr val="9365B8"/>
                </a:gs>
              </a:gsLst>
              <a:lin ang="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dirty="0"/>
                <a:t>UX Design</a:t>
              </a:r>
            </a:p>
          </p:txBody>
        </p:sp>
        <p:pic>
          <p:nvPicPr>
            <p:cNvPr id="32" name="Picture 31">
              <a:extLst>
                <a:ext uri="{FF2B5EF4-FFF2-40B4-BE49-F238E27FC236}">
                  <a16:creationId xmlns:a16="http://schemas.microsoft.com/office/drawing/2014/main" id="{3415FF53-9B53-43F1-9911-368C5D8866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33359" y="2290457"/>
              <a:ext cx="352374" cy="352374"/>
            </a:xfrm>
            <a:prstGeom prst="rect">
              <a:avLst/>
            </a:prstGeom>
            <a:noFill/>
          </p:spPr>
        </p:pic>
      </p:grpSp>
      <p:sp>
        <p:nvSpPr>
          <p:cNvPr id="33" name="Rectangle: Rounded Corners 32">
            <a:extLst>
              <a:ext uri="{FF2B5EF4-FFF2-40B4-BE49-F238E27FC236}">
                <a16:creationId xmlns:a16="http://schemas.microsoft.com/office/drawing/2014/main" id="{C1EA45B9-F835-4CE7-99D1-CB83E54945A1}"/>
              </a:ext>
            </a:extLst>
          </p:cNvPr>
          <p:cNvSpPr/>
          <p:nvPr/>
        </p:nvSpPr>
        <p:spPr>
          <a:xfrm>
            <a:off x="370450" y="4247650"/>
            <a:ext cx="86531" cy="346561"/>
          </a:xfrm>
          <a:prstGeom prst="roundRect">
            <a:avLst/>
          </a:prstGeom>
          <a:solidFill>
            <a:srgbClr val="936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6C71721-8B47-4A20-8F28-D022A5F8D822}"/>
              </a:ext>
            </a:extLst>
          </p:cNvPr>
          <p:cNvSpPr txBox="1"/>
          <p:nvPr/>
        </p:nvSpPr>
        <p:spPr>
          <a:xfrm>
            <a:off x="599435" y="4153644"/>
            <a:ext cx="8478725" cy="954107"/>
          </a:xfrm>
          <a:prstGeom prst="rect">
            <a:avLst/>
          </a:prstGeom>
          <a:noFill/>
        </p:spPr>
        <p:txBody>
          <a:bodyPr wrap="square" rtlCol="0">
            <a:spAutoFit/>
          </a:bodyPr>
          <a:lstStyle/>
          <a:p>
            <a:r>
              <a:rPr lang="en-US" sz="1400" dirty="0">
                <a:solidFill>
                  <a:schemeClr val="tx1">
                    <a:lumMod val="75000"/>
                    <a:lumOff val="25000"/>
                  </a:schemeClr>
                </a:solidFill>
              </a:rPr>
              <a:t>Front-end web developer </a:t>
            </a:r>
            <a:r>
              <a:rPr lang="en-US" sz="1400" dirty="0">
                <a:solidFill>
                  <a:schemeClr val="tx1">
                    <a:lumMod val="50000"/>
                    <a:lumOff val="50000"/>
                  </a:schemeClr>
                </a:solidFill>
              </a:rPr>
              <a:t>– </a:t>
            </a:r>
            <a:r>
              <a:rPr lang="bg-BG" sz="1400" dirty="0">
                <a:solidFill>
                  <a:schemeClr val="tx1">
                    <a:lumMod val="65000"/>
                    <a:lumOff val="35000"/>
                  </a:schemeClr>
                </a:solidFill>
              </a:rPr>
              <a:t>Отговорен е за всичко, което се случва на устройството на крайния потребител (компютър, телефон, таблет, телевизор</a:t>
            </a:r>
            <a:r>
              <a:rPr lang="en-US" sz="1400" dirty="0">
                <a:solidFill>
                  <a:schemeClr val="tx1">
                    <a:lumMod val="65000"/>
                    <a:lumOff val="35000"/>
                  </a:schemeClr>
                </a:solidFill>
              </a:rPr>
              <a:t>, </a:t>
            </a:r>
            <a:r>
              <a:rPr lang="bg-BG" sz="1400" dirty="0">
                <a:solidFill>
                  <a:schemeClr val="tx1">
                    <a:lumMod val="65000"/>
                    <a:lumOff val="35000"/>
                  </a:schemeClr>
                </a:solidFill>
              </a:rPr>
              <a:t>часовник …)</a:t>
            </a:r>
            <a:endParaRPr lang="en-US" sz="1400" dirty="0">
              <a:solidFill>
                <a:schemeClr val="tx1">
                  <a:lumMod val="65000"/>
                  <a:lumOff val="35000"/>
                </a:schemeClr>
              </a:solidFill>
            </a:endParaRPr>
          </a:p>
          <a:p>
            <a:endParaRPr lang="en-US" sz="1400" dirty="0">
              <a:solidFill>
                <a:schemeClr val="tx1">
                  <a:lumMod val="65000"/>
                  <a:lumOff val="35000"/>
                </a:schemeClr>
              </a:solidFill>
            </a:endParaRPr>
          </a:p>
          <a:p>
            <a:r>
              <a:rPr lang="bg-BG" sz="1400" i="1" dirty="0">
                <a:solidFill>
                  <a:schemeClr val="tx1">
                    <a:lumMod val="65000"/>
                    <a:lumOff val="35000"/>
                  </a:schemeClr>
                </a:solidFill>
              </a:rPr>
              <a:t>Каква е разликата между </a:t>
            </a:r>
            <a:r>
              <a:rPr lang="en-US" sz="1400" i="1" dirty="0">
                <a:solidFill>
                  <a:schemeClr val="tx1">
                    <a:lumMod val="65000"/>
                    <a:lumOff val="35000"/>
                  </a:schemeClr>
                </a:solidFill>
              </a:rPr>
              <a:t>User Interface </a:t>
            </a:r>
            <a:r>
              <a:rPr lang="bg-BG" sz="1400" i="1" dirty="0">
                <a:solidFill>
                  <a:schemeClr val="tx1">
                    <a:lumMod val="65000"/>
                    <a:lumOff val="35000"/>
                  </a:schemeClr>
                </a:solidFill>
              </a:rPr>
              <a:t>и </a:t>
            </a:r>
            <a:r>
              <a:rPr lang="en-US" sz="1400" i="1" dirty="0">
                <a:solidFill>
                  <a:schemeClr val="tx1">
                    <a:lumMod val="65000"/>
                    <a:lumOff val="35000"/>
                  </a:schemeClr>
                </a:solidFill>
              </a:rPr>
              <a:t>User Experience ?</a:t>
            </a:r>
          </a:p>
        </p:txBody>
      </p:sp>
    </p:spTree>
    <p:extLst>
      <p:ext uri="{BB962C8B-B14F-4D97-AF65-F5344CB8AC3E}">
        <p14:creationId xmlns:p14="http://schemas.microsoft.com/office/powerpoint/2010/main" val="176592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163C31C-F04F-4E50-B0F3-763D6C399396}"/>
              </a:ext>
            </a:extLst>
          </p:cNvPr>
          <p:cNvSpPr/>
          <p:nvPr/>
        </p:nvSpPr>
        <p:spPr>
          <a:xfrm>
            <a:off x="0" y="3338905"/>
            <a:ext cx="9144000"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C5D8972-40DD-4E30-9E7C-E73FD02BB9E9}"/>
              </a:ext>
            </a:extLst>
          </p:cNvPr>
          <p:cNvSpPr/>
          <p:nvPr/>
        </p:nvSpPr>
        <p:spPr>
          <a:xfrm>
            <a:off x="0" y="1705372"/>
            <a:ext cx="9144000"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DE36A35B-3527-41C8-83A8-4C4E0CE3E793}"/>
              </a:ext>
            </a:extLst>
          </p:cNvPr>
          <p:cNvSpPr/>
          <p:nvPr/>
        </p:nvSpPr>
        <p:spPr>
          <a:xfrm>
            <a:off x="0" y="3331489"/>
            <a:ext cx="1587552"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A852A51-4143-458E-88BB-C5AB2D1D5D0A}"/>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82147-D148-498C-8F54-692D4C56610B}"/>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A6D457-EC99-4098-9EEA-58774D173D69}"/>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E7360632-E07A-4593-B41D-3BADE3BDA0A0}"/>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Браузъри</a:t>
            </a:r>
          </a:p>
        </p:txBody>
      </p:sp>
      <p:sp>
        <p:nvSpPr>
          <p:cNvPr id="2" name="TextBox 1">
            <a:extLst>
              <a:ext uri="{FF2B5EF4-FFF2-40B4-BE49-F238E27FC236}">
                <a16:creationId xmlns:a16="http://schemas.microsoft.com/office/drawing/2014/main" id="{0CF269FC-0BAE-4E58-AFE7-2D2D3FEA5B9E}"/>
              </a:ext>
            </a:extLst>
          </p:cNvPr>
          <p:cNvSpPr txBox="1"/>
          <p:nvPr/>
        </p:nvSpPr>
        <p:spPr>
          <a:xfrm>
            <a:off x="467544" y="841276"/>
            <a:ext cx="8424936" cy="553998"/>
          </a:xfrm>
          <a:prstGeom prst="rect">
            <a:avLst/>
          </a:prstGeom>
          <a:noFill/>
        </p:spPr>
        <p:txBody>
          <a:bodyPr wrap="square" rtlCol="0">
            <a:spAutoFit/>
          </a:bodyPr>
          <a:lstStyle/>
          <a:p>
            <a:r>
              <a:rPr lang="bg-BG" sz="1600" dirty="0">
                <a:solidFill>
                  <a:schemeClr val="tx1">
                    <a:lumMod val="75000"/>
                    <a:lumOff val="25000"/>
                  </a:schemeClr>
                </a:solidFill>
              </a:rPr>
              <a:t>Има много различни браузъри </a:t>
            </a:r>
            <a:r>
              <a:rPr lang="bg-BG" sz="1400" dirty="0">
                <a:solidFill>
                  <a:schemeClr val="tx1">
                    <a:lumMod val="75000"/>
                    <a:lumOff val="25000"/>
                  </a:schemeClr>
                </a:solidFill>
              </a:rPr>
              <a:t>(както за десктоп, така и за мобилни устройства)</a:t>
            </a:r>
            <a:r>
              <a:rPr lang="en-US" sz="1400" dirty="0">
                <a:solidFill>
                  <a:schemeClr val="tx1">
                    <a:lumMod val="75000"/>
                    <a:lumOff val="25000"/>
                  </a:schemeClr>
                </a:solidFill>
              </a:rPr>
              <a:t>. </a:t>
            </a:r>
            <a:r>
              <a:rPr lang="bg-BG" sz="1400" dirty="0">
                <a:solidFill>
                  <a:schemeClr val="tx1">
                    <a:lumMod val="75000"/>
                    <a:lumOff val="25000"/>
                  </a:schemeClr>
                </a:solidFill>
              </a:rPr>
              <a:t>Това са най-широко разпространените.</a:t>
            </a:r>
            <a:endParaRPr lang="en-US" sz="1600" dirty="0">
              <a:solidFill>
                <a:schemeClr val="tx1">
                  <a:lumMod val="75000"/>
                  <a:lumOff val="25000"/>
                </a:schemeClr>
              </a:solidFill>
            </a:endParaRPr>
          </a:p>
        </p:txBody>
      </p:sp>
      <p:grpSp>
        <p:nvGrpSpPr>
          <p:cNvPr id="45" name="Group 44">
            <a:extLst>
              <a:ext uri="{FF2B5EF4-FFF2-40B4-BE49-F238E27FC236}">
                <a16:creationId xmlns:a16="http://schemas.microsoft.com/office/drawing/2014/main" id="{6AFFB7CE-4E19-47FE-9C45-2CDB011C1302}"/>
              </a:ext>
            </a:extLst>
          </p:cNvPr>
          <p:cNvGrpSpPr/>
          <p:nvPr/>
        </p:nvGrpSpPr>
        <p:grpSpPr>
          <a:xfrm>
            <a:off x="1861816" y="1843712"/>
            <a:ext cx="1486048" cy="1127026"/>
            <a:chOff x="1805584" y="1663560"/>
            <a:chExt cx="1486048" cy="1127026"/>
          </a:xfrm>
        </p:grpSpPr>
        <p:pic>
          <p:nvPicPr>
            <p:cNvPr id="21" name="Picture 20">
              <a:extLst>
                <a:ext uri="{FF2B5EF4-FFF2-40B4-BE49-F238E27FC236}">
                  <a16:creationId xmlns:a16="http://schemas.microsoft.com/office/drawing/2014/main" id="{33F84F47-E176-4750-A3F8-8207B47C9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7834" y="1663560"/>
              <a:ext cx="584775" cy="584775"/>
            </a:xfrm>
            <a:prstGeom prst="rect">
              <a:avLst/>
            </a:prstGeom>
          </p:spPr>
        </p:pic>
        <p:sp>
          <p:nvSpPr>
            <p:cNvPr id="22" name="TextBox 21">
              <a:extLst>
                <a:ext uri="{FF2B5EF4-FFF2-40B4-BE49-F238E27FC236}">
                  <a16:creationId xmlns:a16="http://schemas.microsoft.com/office/drawing/2014/main" id="{87CC9619-0E7E-424E-AD1A-DA7EC1852376}"/>
                </a:ext>
              </a:extLst>
            </p:cNvPr>
            <p:cNvSpPr txBox="1"/>
            <p:nvPr/>
          </p:nvSpPr>
          <p:spPr>
            <a:xfrm>
              <a:off x="1805584" y="2328921"/>
              <a:ext cx="1486048" cy="461665"/>
            </a:xfrm>
            <a:prstGeom prst="rect">
              <a:avLst/>
            </a:prstGeom>
            <a:noFill/>
          </p:spPr>
          <p:txBody>
            <a:bodyPr wrap="none" rtlCol="0">
              <a:spAutoFit/>
            </a:bodyPr>
            <a:lstStyle/>
            <a:p>
              <a:pPr algn="ctr"/>
              <a:r>
                <a:rPr lang="en-US" sz="1200" dirty="0">
                  <a:solidFill>
                    <a:schemeClr val="tx1">
                      <a:lumMod val="75000"/>
                      <a:lumOff val="25000"/>
                    </a:schemeClr>
                  </a:solidFill>
                </a:rPr>
                <a:t>Microsoft</a:t>
              </a:r>
            </a:p>
            <a:p>
              <a:r>
                <a:rPr lang="en-US" sz="1200" dirty="0">
                  <a:solidFill>
                    <a:schemeClr val="tx1">
                      <a:lumMod val="75000"/>
                      <a:lumOff val="25000"/>
                    </a:schemeClr>
                  </a:solidFill>
                </a:rPr>
                <a:t>Internet explorer (IE)</a:t>
              </a:r>
            </a:p>
          </p:txBody>
        </p:sp>
      </p:grpSp>
      <p:grpSp>
        <p:nvGrpSpPr>
          <p:cNvPr id="44" name="Group 43">
            <a:extLst>
              <a:ext uri="{FF2B5EF4-FFF2-40B4-BE49-F238E27FC236}">
                <a16:creationId xmlns:a16="http://schemas.microsoft.com/office/drawing/2014/main" id="{4B30F5EE-5AF6-40E2-9AEE-ABF008A8E8D6}"/>
              </a:ext>
            </a:extLst>
          </p:cNvPr>
          <p:cNvGrpSpPr/>
          <p:nvPr/>
        </p:nvGrpSpPr>
        <p:grpSpPr>
          <a:xfrm>
            <a:off x="3278241" y="1849388"/>
            <a:ext cx="789703" cy="1119227"/>
            <a:chOff x="3816862" y="1663560"/>
            <a:chExt cx="789703" cy="1119227"/>
          </a:xfrm>
        </p:grpSpPr>
        <p:pic>
          <p:nvPicPr>
            <p:cNvPr id="19" name="Picture 18">
              <a:extLst>
                <a:ext uri="{FF2B5EF4-FFF2-40B4-BE49-F238E27FC236}">
                  <a16:creationId xmlns:a16="http://schemas.microsoft.com/office/drawing/2014/main" id="{DD85A70A-75E3-4F35-88F3-41CBB2995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9325" y="1663560"/>
              <a:ext cx="584775" cy="584775"/>
            </a:xfrm>
            <a:prstGeom prst="rect">
              <a:avLst/>
            </a:prstGeom>
          </p:spPr>
        </p:pic>
        <p:sp>
          <p:nvSpPr>
            <p:cNvPr id="23" name="TextBox 22">
              <a:extLst>
                <a:ext uri="{FF2B5EF4-FFF2-40B4-BE49-F238E27FC236}">
                  <a16:creationId xmlns:a16="http://schemas.microsoft.com/office/drawing/2014/main" id="{1452CE29-DC66-4723-85C2-6B3B6BBC5E49}"/>
                </a:ext>
              </a:extLst>
            </p:cNvPr>
            <p:cNvSpPr txBox="1"/>
            <p:nvPr/>
          </p:nvSpPr>
          <p:spPr>
            <a:xfrm>
              <a:off x="3816862" y="2321122"/>
              <a:ext cx="789703" cy="461665"/>
            </a:xfrm>
            <a:prstGeom prst="rect">
              <a:avLst/>
            </a:prstGeom>
            <a:noFill/>
          </p:spPr>
          <p:txBody>
            <a:bodyPr wrap="none" rtlCol="0">
              <a:spAutoFit/>
            </a:bodyPr>
            <a:lstStyle/>
            <a:p>
              <a:pPr algn="ctr"/>
              <a:r>
                <a:rPr lang="en-US" sz="1200" dirty="0">
                  <a:solidFill>
                    <a:schemeClr val="tx1">
                      <a:lumMod val="75000"/>
                      <a:lumOff val="25000"/>
                    </a:schemeClr>
                  </a:solidFill>
                </a:rPr>
                <a:t>Microsoft</a:t>
              </a:r>
            </a:p>
            <a:p>
              <a:pPr algn="ctr"/>
              <a:r>
                <a:rPr lang="en-US" sz="1200" dirty="0">
                  <a:solidFill>
                    <a:schemeClr val="tx1">
                      <a:lumMod val="75000"/>
                      <a:lumOff val="25000"/>
                    </a:schemeClr>
                  </a:solidFill>
                </a:rPr>
                <a:t>Edge</a:t>
              </a:r>
            </a:p>
          </p:txBody>
        </p:sp>
      </p:grpSp>
      <p:grpSp>
        <p:nvGrpSpPr>
          <p:cNvPr id="43" name="Group 42">
            <a:extLst>
              <a:ext uri="{FF2B5EF4-FFF2-40B4-BE49-F238E27FC236}">
                <a16:creationId xmlns:a16="http://schemas.microsoft.com/office/drawing/2014/main" id="{8BBD74CC-8372-4F93-AB79-35AA0A6833A0}"/>
              </a:ext>
            </a:extLst>
          </p:cNvPr>
          <p:cNvGrpSpPr/>
          <p:nvPr/>
        </p:nvGrpSpPr>
        <p:grpSpPr>
          <a:xfrm>
            <a:off x="4324951" y="1888786"/>
            <a:ext cx="679097" cy="1080867"/>
            <a:chOff x="5238892" y="1737354"/>
            <a:chExt cx="679097" cy="1080867"/>
          </a:xfrm>
        </p:grpSpPr>
        <p:pic>
          <p:nvPicPr>
            <p:cNvPr id="13" name="Picture 12">
              <a:extLst>
                <a:ext uri="{FF2B5EF4-FFF2-40B4-BE49-F238E27FC236}">
                  <a16:creationId xmlns:a16="http://schemas.microsoft.com/office/drawing/2014/main" id="{A2496861-B28D-48D1-9F25-63454D25D0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1558" y="1737354"/>
              <a:ext cx="504478" cy="504478"/>
            </a:xfrm>
            <a:prstGeom prst="rect">
              <a:avLst/>
            </a:prstGeom>
          </p:spPr>
        </p:pic>
        <p:sp>
          <p:nvSpPr>
            <p:cNvPr id="24" name="TextBox 23">
              <a:extLst>
                <a:ext uri="{FF2B5EF4-FFF2-40B4-BE49-F238E27FC236}">
                  <a16:creationId xmlns:a16="http://schemas.microsoft.com/office/drawing/2014/main" id="{001DE732-CE72-4EB3-91D9-9C4582309AF4}"/>
                </a:ext>
              </a:extLst>
            </p:cNvPr>
            <p:cNvSpPr txBox="1"/>
            <p:nvPr/>
          </p:nvSpPr>
          <p:spPr>
            <a:xfrm>
              <a:off x="5238892" y="2356556"/>
              <a:ext cx="679097" cy="461665"/>
            </a:xfrm>
            <a:prstGeom prst="rect">
              <a:avLst/>
            </a:prstGeom>
            <a:noFill/>
          </p:spPr>
          <p:txBody>
            <a:bodyPr wrap="none" rtlCol="0">
              <a:spAutoFit/>
            </a:bodyPr>
            <a:lstStyle/>
            <a:p>
              <a:pPr algn="ctr"/>
              <a:r>
                <a:rPr lang="en-US" sz="1200" dirty="0">
                  <a:solidFill>
                    <a:schemeClr val="tx1">
                      <a:lumMod val="75000"/>
                      <a:lumOff val="25000"/>
                    </a:schemeClr>
                  </a:solidFill>
                </a:rPr>
                <a:t>Google</a:t>
              </a:r>
            </a:p>
            <a:p>
              <a:pPr algn="ctr"/>
              <a:r>
                <a:rPr lang="en-US" sz="1200" dirty="0">
                  <a:solidFill>
                    <a:schemeClr val="tx1">
                      <a:lumMod val="75000"/>
                      <a:lumOff val="25000"/>
                    </a:schemeClr>
                  </a:solidFill>
                </a:rPr>
                <a:t>Chrome</a:t>
              </a:r>
            </a:p>
          </p:txBody>
        </p:sp>
      </p:grpSp>
      <p:grpSp>
        <p:nvGrpSpPr>
          <p:cNvPr id="42" name="Group 41">
            <a:extLst>
              <a:ext uri="{FF2B5EF4-FFF2-40B4-BE49-F238E27FC236}">
                <a16:creationId xmlns:a16="http://schemas.microsoft.com/office/drawing/2014/main" id="{C736A654-4AA1-4249-AFE9-296E38488E9D}"/>
              </a:ext>
            </a:extLst>
          </p:cNvPr>
          <p:cNvGrpSpPr/>
          <p:nvPr/>
        </p:nvGrpSpPr>
        <p:grpSpPr>
          <a:xfrm>
            <a:off x="5283369" y="1843712"/>
            <a:ext cx="584775" cy="1127192"/>
            <a:chOff x="6536694" y="1692280"/>
            <a:chExt cx="584775" cy="1127192"/>
          </a:xfrm>
        </p:grpSpPr>
        <p:pic>
          <p:nvPicPr>
            <p:cNvPr id="17" name="Picture 16">
              <a:extLst>
                <a:ext uri="{FF2B5EF4-FFF2-40B4-BE49-F238E27FC236}">
                  <a16:creationId xmlns:a16="http://schemas.microsoft.com/office/drawing/2014/main" id="{E5431DAA-57AF-414C-90BF-874EBD8D5D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6694" y="1692280"/>
              <a:ext cx="584775" cy="584775"/>
            </a:xfrm>
            <a:prstGeom prst="rect">
              <a:avLst/>
            </a:prstGeom>
          </p:spPr>
        </p:pic>
        <p:sp>
          <p:nvSpPr>
            <p:cNvPr id="25" name="TextBox 24">
              <a:extLst>
                <a:ext uri="{FF2B5EF4-FFF2-40B4-BE49-F238E27FC236}">
                  <a16:creationId xmlns:a16="http://schemas.microsoft.com/office/drawing/2014/main" id="{0BBD2471-B2A0-40CE-81D2-B75AF5F45BB4}"/>
                </a:ext>
              </a:extLst>
            </p:cNvPr>
            <p:cNvSpPr txBox="1"/>
            <p:nvPr/>
          </p:nvSpPr>
          <p:spPr>
            <a:xfrm>
              <a:off x="6536694" y="2357807"/>
              <a:ext cx="582211" cy="461665"/>
            </a:xfrm>
            <a:prstGeom prst="rect">
              <a:avLst/>
            </a:prstGeom>
            <a:noFill/>
          </p:spPr>
          <p:txBody>
            <a:bodyPr wrap="none" rtlCol="0">
              <a:spAutoFit/>
            </a:bodyPr>
            <a:lstStyle/>
            <a:p>
              <a:pPr algn="ctr"/>
              <a:r>
                <a:rPr lang="en-US" sz="1200" dirty="0">
                  <a:solidFill>
                    <a:schemeClr val="tx1">
                      <a:lumMod val="75000"/>
                      <a:lumOff val="25000"/>
                    </a:schemeClr>
                  </a:solidFill>
                </a:rPr>
                <a:t>Apple </a:t>
              </a:r>
            </a:p>
            <a:p>
              <a:pPr algn="ctr"/>
              <a:r>
                <a:rPr lang="en-US" sz="1200" dirty="0">
                  <a:solidFill>
                    <a:schemeClr val="tx1">
                      <a:lumMod val="75000"/>
                      <a:lumOff val="25000"/>
                    </a:schemeClr>
                  </a:solidFill>
                </a:rPr>
                <a:t>Safari</a:t>
              </a:r>
            </a:p>
          </p:txBody>
        </p:sp>
      </p:grpSp>
      <p:grpSp>
        <p:nvGrpSpPr>
          <p:cNvPr id="41" name="Group 40">
            <a:extLst>
              <a:ext uri="{FF2B5EF4-FFF2-40B4-BE49-F238E27FC236}">
                <a16:creationId xmlns:a16="http://schemas.microsoft.com/office/drawing/2014/main" id="{EF6068DB-ED49-49D0-953C-3ACD84922175}"/>
              </a:ext>
            </a:extLst>
          </p:cNvPr>
          <p:cNvGrpSpPr/>
          <p:nvPr/>
        </p:nvGrpSpPr>
        <p:grpSpPr>
          <a:xfrm>
            <a:off x="6167984" y="1843712"/>
            <a:ext cx="636264" cy="1152428"/>
            <a:chOff x="7814651" y="1663560"/>
            <a:chExt cx="636264" cy="1152428"/>
          </a:xfrm>
        </p:grpSpPr>
        <p:pic>
          <p:nvPicPr>
            <p:cNvPr id="15" name="Picture 14">
              <a:extLst>
                <a:ext uri="{FF2B5EF4-FFF2-40B4-BE49-F238E27FC236}">
                  <a16:creationId xmlns:a16="http://schemas.microsoft.com/office/drawing/2014/main" id="{A7001EB9-DFC5-47E7-9654-1E3C067E946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9827" y="1663560"/>
              <a:ext cx="565912" cy="584776"/>
            </a:xfrm>
            <a:prstGeom prst="rect">
              <a:avLst/>
            </a:prstGeom>
          </p:spPr>
        </p:pic>
        <p:sp>
          <p:nvSpPr>
            <p:cNvPr id="26" name="TextBox 25">
              <a:extLst>
                <a:ext uri="{FF2B5EF4-FFF2-40B4-BE49-F238E27FC236}">
                  <a16:creationId xmlns:a16="http://schemas.microsoft.com/office/drawing/2014/main" id="{59D4C49E-2C59-4E71-87FF-248F574F5D5A}"/>
                </a:ext>
              </a:extLst>
            </p:cNvPr>
            <p:cNvSpPr txBox="1"/>
            <p:nvPr/>
          </p:nvSpPr>
          <p:spPr>
            <a:xfrm>
              <a:off x="7814651" y="2354323"/>
              <a:ext cx="636264" cy="461665"/>
            </a:xfrm>
            <a:prstGeom prst="rect">
              <a:avLst/>
            </a:prstGeom>
            <a:noFill/>
          </p:spPr>
          <p:txBody>
            <a:bodyPr wrap="none" rtlCol="0">
              <a:spAutoFit/>
            </a:bodyPr>
            <a:lstStyle/>
            <a:p>
              <a:pPr algn="ctr"/>
              <a:r>
                <a:rPr lang="en-US" sz="1200" dirty="0">
                  <a:solidFill>
                    <a:schemeClr val="tx1">
                      <a:lumMod val="75000"/>
                      <a:lumOff val="25000"/>
                    </a:schemeClr>
                  </a:solidFill>
                </a:rPr>
                <a:t>Mozilla</a:t>
              </a:r>
            </a:p>
            <a:p>
              <a:pPr algn="ctr"/>
              <a:r>
                <a:rPr lang="en-US" sz="1200" dirty="0">
                  <a:solidFill>
                    <a:schemeClr val="tx1">
                      <a:lumMod val="75000"/>
                      <a:lumOff val="25000"/>
                    </a:schemeClr>
                  </a:solidFill>
                </a:rPr>
                <a:t>Firefox</a:t>
              </a:r>
            </a:p>
          </p:txBody>
        </p:sp>
      </p:grpSp>
      <p:grpSp>
        <p:nvGrpSpPr>
          <p:cNvPr id="49" name="Group 48">
            <a:extLst>
              <a:ext uri="{FF2B5EF4-FFF2-40B4-BE49-F238E27FC236}">
                <a16:creationId xmlns:a16="http://schemas.microsoft.com/office/drawing/2014/main" id="{DBD74991-B1CC-45E6-8470-DA6ED5C7D887}"/>
              </a:ext>
            </a:extLst>
          </p:cNvPr>
          <p:cNvGrpSpPr/>
          <p:nvPr/>
        </p:nvGrpSpPr>
        <p:grpSpPr>
          <a:xfrm>
            <a:off x="1810972" y="3480772"/>
            <a:ext cx="1884940" cy="1046440"/>
            <a:chOff x="1635872" y="3433564"/>
            <a:chExt cx="1884940" cy="1046440"/>
          </a:xfrm>
        </p:grpSpPr>
        <p:pic>
          <p:nvPicPr>
            <p:cNvPr id="11" name="Picture 10">
              <a:extLst>
                <a:ext uri="{FF2B5EF4-FFF2-40B4-BE49-F238E27FC236}">
                  <a16:creationId xmlns:a16="http://schemas.microsoft.com/office/drawing/2014/main" id="{72E0074B-5BC0-47A0-8B6F-4C95B4E23FD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7834" y="3433564"/>
              <a:ext cx="584775" cy="584775"/>
            </a:xfrm>
            <a:prstGeom prst="rect">
              <a:avLst/>
            </a:prstGeom>
          </p:spPr>
        </p:pic>
        <p:sp>
          <p:nvSpPr>
            <p:cNvPr id="27" name="TextBox 26">
              <a:extLst>
                <a:ext uri="{FF2B5EF4-FFF2-40B4-BE49-F238E27FC236}">
                  <a16:creationId xmlns:a16="http://schemas.microsoft.com/office/drawing/2014/main" id="{845B238F-D2D1-4CE8-AFC0-0C5141C98F10}"/>
                </a:ext>
              </a:extLst>
            </p:cNvPr>
            <p:cNvSpPr txBox="1"/>
            <p:nvPr/>
          </p:nvSpPr>
          <p:spPr>
            <a:xfrm>
              <a:off x="1635872" y="4018339"/>
              <a:ext cx="1884940" cy="461665"/>
            </a:xfrm>
            <a:prstGeom prst="rect">
              <a:avLst/>
            </a:prstGeom>
            <a:noFill/>
          </p:spPr>
          <p:txBody>
            <a:bodyPr wrap="none" rtlCol="0">
              <a:spAutoFit/>
            </a:bodyPr>
            <a:lstStyle/>
            <a:p>
              <a:pPr algn="ctr"/>
              <a:r>
                <a:rPr lang="en-US" sz="1200" dirty="0">
                  <a:solidFill>
                    <a:schemeClr val="tx1">
                      <a:lumMod val="75000"/>
                      <a:lumOff val="25000"/>
                    </a:schemeClr>
                  </a:solidFill>
                </a:rPr>
                <a:t>Google</a:t>
              </a:r>
            </a:p>
            <a:p>
              <a:r>
                <a:rPr lang="en-US" sz="1200" dirty="0">
                  <a:solidFill>
                    <a:schemeClr val="tx1">
                      <a:lumMod val="75000"/>
                      <a:lumOff val="25000"/>
                    </a:schemeClr>
                  </a:solidFill>
                </a:rPr>
                <a:t>Android Browser (</a:t>
              </a:r>
              <a:r>
                <a:rPr lang="bg-BG" sz="1200" dirty="0">
                  <a:solidFill>
                    <a:schemeClr val="tx1">
                      <a:lumMod val="75000"/>
                      <a:lumOff val="25000"/>
                    </a:schemeClr>
                  </a:solidFill>
                </a:rPr>
                <a:t>без име</a:t>
              </a:r>
              <a:r>
                <a:rPr lang="en-US" sz="1200" dirty="0">
                  <a:solidFill>
                    <a:schemeClr val="tx1">
                      <a:lumMod val="75000"/>
                      <a:lumOff val="25000"/>
                    </a:schemeClr>
                  </a:solidFill>
                </a:rPr>
                <a:t>)</a:t>
              </a:r>
            </a:p>
          </p:txBody>
        </p:sp>
      </p:grpSp>
      <p:pic>
        <p:nvPicPr>
          <p:cNvPr id="37" name="Picture 36">
            <a:extLst>
              <a:ext uri="{FF2B5EF4-FFF2-40B4-BE49-F238E27FC236}">
                <a16:creationId xmlns:a16="http://schemas.microsoft.com/office/drawing/2014/main" id="{8FB443DB-EF62-410A-AFDC-6A1610A4E7A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9665" y="2068633"/>
            <a:ext cx="593689" cy="593689"/>
          </a:xfrm>
          <a:prstGeom prst="rect">
            <a:avLst/>
          </a:prstGeom>
        </p:spPr>
      </p:pic>
      <p:pic>
        <p:nvPicPr>
          <p:cNvPr id="47" name="Picture 46">
            <a:extLst>
              <a:ext uri="{FF2B5EF4-FFF2-40B4-BE49-F238E27FC236}">
                <a16:creationId xmlns:a16="http://schemas.microsoft.com/office/drawing/2014/main" id="{8C51C6FB-AD2F-447D-9664-1D2C49AB62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3272" y="3709596"/>
            <a:ext cx="611584" cy="611584"/>
          </a:xfrm>
          <a:prstGeom prst="rect">
            <a:avLst/>
          </a:prstGeom>
        </p:spPr>
      </p:pic>
      <p:sp>
        <p:nvSpPr>
          <p:cNvPr id="48" name="Rectangle 47">
            <a:extLst>
              <a:ext uri="{FF2B5EF4-FFF2-40B4-BE49-F238E27FC236}">
                <a16:creationId xmlns:a16="http://schemas.microsoft.com/office/drawing/2014/main" id="{F5E7A642-ED19-45DF-8B73-31B48B59B025}"/>
              </a:ext>
            </a:extLst>
          </p:cNvPr>
          <p:cNvSpPr/>
          <p:nvPr/>
        </p:nvSpPr>
        <p:spPr>
          <a:xfrm>
            <a:off x="-14712" y="1712788"/>
            <a:ext cx="1587552"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8266407A-14A3-4415-B513-4A07511EF107}"/>
              </a:ext>
            </a:extLst>
          </p:cNvPr>
          <p:cNvGrpSpPr/>
          <p:nvPr/>
        </p:nvGrpSpPr>
        <p:grpSpPr>
          <a:xfrm>
            <a:off x="3782297" y="3433063"/>
            <a:ext cx="789703" cy="1127026"/>
            <a:chOff x="3817108" y="1663560"/>
            <a:chExt cx="789703" cy="1127026"/>
          </a:xfrm>
        </p:grpSpPr>
        <p:pic>
          <p:nvPicPr>
            <p:cNvPr id="51" name="Picture 50">
              <a:extLst>
                <a:ext uri="{FF2B5EF4-FFF2-40B4-BE49-F238E27FC236}">
                  <a16:creationId xmlns:a16="http://schemas.microsoft.com/office/drawing/2014/main" id="{124C8B49-0F37-4278-A6D2-71DD3766DC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0945" y="1663560"/>
              <a:ext cx="584775" cy="584775"/>
            </a:xfrm>
            <a:prstGeom prst="rect">
              <a:avLst/>
            </a:prstGeom>
          </p:spPr>
        </p:pic>
        <p:sp>
          <p:nvSpPr>
            <p:cNvPr id="52" name="TextBox 51">
              <a:extLst>
                <a:ext uri="{FF2B5EF4-FFF2-40B4-BE49-F238E27FC236}">
                  <a16:creationId xmlns:a16="http://schemas.microsoft.com/office/drawing/2014/main" id="{6E570A3A-CC99-40EB-9798-75D4EB33AB07}"/>
                </a:ext>
              </a:extLst>
            </p:cNvPr>
            <p:cNvSpPr txBox="1"/>
            <p:nvPr/>
          </p:nvSpPr>
          <p:spPr>
            <a:xfrm>
              <a:off x="3817108" y="2328921"/>
              <a:ext cx="789703" cy="461665"/>
            </a:xfrm>
            <a:prstGeom prst="rect">
              <a:avLst/>
            </a:prstGeom>
            <a:noFill/>
          </p:spPr>
          <p:txBody>
            <a:bodyPr wrap="none" rtlCol="0">
              <a:spAutoFit/>
            </a:bodyPr>
            <a:lstStyle/>
            <a:p>
              <a:pPr algn="ctr"/>
              <a:r>
                <a:rPr lang="en-US" sz="1200" dirty="0">
                  <a:solidFill>
                    <a:schemeClr val="tx1">
                      <a:lumMod val="75000"/>
                      <a:lumOff val="25000"/>
                    </a:schemeClr>
                  </a:solidFill>
                </a:rPr>
                <a:t>Microsoft</a:t>
              </a:r>
            </a:p>
            <a:p>
              <a:pPr algn="ctr"/>
              <a:r>
                <a:rPr lang="en-US" sz="1200" dirty="0">
                  <a:solidFill>
                    <a:schemeClr val="tx1">
                      <a:lumMod val="75000"/>
                      <a:lumOff val="25000"/>
                    </a:schemeClr>
                  </a:solidFill>
                </a:rPr>
                <a:t>Edge</a:t>
              </a:r>
            </a:p>
          </p:txBody>
        </p:sp>
      </p:grpSp>
      <p:grpSp>
        <p:nvGrpSpPr>
          <p:cNvPr id="59" name="Group 58">
            <a:extLst>
              <a:ext uri="{FF2B5EF4-FFF2-40B4-BE49-F238E27FC236}">
                <a16:creationId xmlns:a16="http://schemas.microsoft.com/office/drawing/2014/main" id="{71B596C0-5805-471D-B7BB-213C300F98B6}"/>
              </a:ext>
            </a:extLst>
          </p:cNvPr>
          <p:cNvGrpSpPr/>
          <p:nvPr/>
        </p:nvGrpSpPr>
        <p:grpSpPr>
          <a:xfrm>
            <a:off x="5147561" y="3489744"/>
            <a:ext cx="679097" cy="1070345"/>
            <a:chOff x="5226961" y="1709568"/>
            <a:chExt cx="679097" cy="1070345"/>
          </a:xfrm>
        </p:grpSpPr>
        <p:pic>
          <p:nvPicPr>
            <p:cNvPr id="60" name="Picture 59">
              <a:extLst>
                <a:ext uri="{FF2B5EF4-FFF2-40B4-BE49-F238E27FC236}">
                  <a16:creationId xmlns:a16="http://schemas.microsoft.com/office/drawing/2014/main" id="{88CE222B-6DA3-406F-B15F-01CA7928DF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79713" y="1709568"/>
              <a:ext cx="504478" cy="504478"/>
            </a:xfrm>
            <a:prstGeom prst="rect">
              <a:avLst/>
            </a:prstGeom>
          </p:spPr>
        </p:pic>
        <p:sp>
          <p:nvSpPr>
            <p:cNvPr id="61" name="TextBox 60">
              <a:extLst>
                <a:ext uri="{FF2B5EF4-FFF2-40B4-BE49-F238E27FC236}">
                  <a16:creationId xmlns:a16="http://schemas.microsoft.com/office/drawing/2014/main" id="{A2DA11E6-67AA-468E-A0FA-DD40F9525815}"/>
                </a:ext>
              </a:extLst>
            </p:cNvPr>
            <p:cNvSpPr txBox="1"/>
            <p:nvPr/>
          </p:nvSpPr>
          <p:spPr>
            <a:xfrm>
              <a:off x="5226961" y="2318248"/>
              <a:ext cx="679097" cy="461665"/>
            </a:xfrm>
            <a:prstGeom prst="rect">
              <a:avLst/>
            </a:prstGeom>
            <a:noFill/>
          </p:spPr>
          <p:txBody>
            <a:bodyPr wrap="none" rtlCol="0">
              <a:spAutoFit/>
            </a:bodyPr>
            <a:lstStyle/>
            <a:p>
              <a:pPr algn="ctr"/>
              <a:r>
                <a:rPr lang="en-US" sz="1200" dirty="0">
                  <a:solidFill>
                    <a:schemeClr val="tx1">
                      <a:lumMod val="75000"/>
                      <a:lumOff val="25000"/>
                    </a:schemeClr>
                  </a:solidFill>
                </a:rPr>
                <a:t>Google</a:t>
              </a:r>
            </a:p>
            <a:p>
              <a:pPr algn="ctr"/>
              <a:r>
                <a:rPr lang="en-US" sz="1200" dirty="0">
                  <a:solidFill>
                    <a:schemeClr val="tx1">
                      <a:lumMod val="75000"/>
                      <a:lumOff val="25000"/>
                    </a:schemeClr>
                  </a:solidFill>
                </a:rPr>
                <a:t>Chrome</a:t>
              </a:r>
            </a:p>
          </p:txBody>
        </p:sp>
      </p:grpSp>
      <p:grpSp>
        <p:nvGrpSpPr>
          <p:cNvPr id="62" name="Group 61">
            <a:extLst>
              <a:ext uri="{FF2B5EF4-FFF2-40B4-BE49-F238E27FC236}">
                <a16:creationId xmlns:a16="http://schemas.microsoft.com/office/drawing/2014/main" id="{E039CE7E-2AE1-44A1-B235-04BED08D42EA}"/>
              </a:ext>
            </a:extLst>
          </p:cNvPr>
          <p:cNvGrpSpPr/>
          <p:nvPr/>
        </p:nvGrpSpPr>
        <p:grpSpPr>
          <a:xfrm>
            <a:off x="6498591" y="3442603"/>
            <a:ext cx="584775" cy="1105275"/>
            <a:chOff x="6526210" y="1685311"/>
            <a:chExt cx="584775" cy="1105275"/>
          </a:xfrm>
        </p:grpSpPr>
        <p:pic>
          <p:nvPicPr>
            <p:cNvPr id="63" name="Picture 62">
              <a:extLst>
                <a:ext uri="{FF2B5EF4-FFF2-40B4-BE49-F238E27FC236}">
                  <a16:creationId xmlns:a16="http://schemas.microsoft.com/office/drawing/2014/main" id="{33E1F16A-6C8F-480D-ABF7-AF84EB867D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6210" y="1685311"/>
              <a:ext cx="584775" cy="584775"/>
            </a:xfrm>
            <a:prstGeom prst="rect">
              <a:avLst/>
            </a:prstGeom>
          </p:spPr>
        </p:pic>
        <p:sp>
          <p:nvSpPr>
            <p:cNvPr id="64" name="TextBox 63">
              <a:extLst>
                <a:ext uri="{FF2B5EF4-FFF2-40B4-BE49-F238E27FC236}">
                  <a16:creationId xmlns:a16="http://schemas.microsoft.com/office/drawing/2014/main" id="{4F3C57D0-6A05-4EF4-A29B-56D0CF2921A7}"/>
                </a:ext>
              </a:extLst>
            </p:cNvPr>
            <p:cNvSpPr txBox="1"/>
            <p:nvPr/>
          </p:nvSpPr>
          <p:spPr>
            <a:xfrm>
              <a:off x="6526210" y="2328921"/>
              <a:ext cx="582211" cy="461665"/>
            </a:xfrm>
            <a:prstGeom prst="rect">
              <a:avLst/>
            </a:prstGeom>
            <a:noFill/>
          </p:spPr>
          <p:txBody>
            <a:bodyPr wrap="none" rtlCol="0">
              <a:spAutoFit/>
            </a:bodyPr>
            <a:lstStyle/>
            <a:p>
              <a:r>
                <a:rPr lang="en-US" sz="1200" dirty="0">
                  <a:solidFill>
                    <a:schemeClr val="tx1">
                      <a:lumMod val="75000"/>
                      <a:lumOff val="25000"/>
                    </a:schemeClr>
                  </a:solidFill>
                </a:rPr>
                <a:t>Apple </a:t>
              </a:r>
            </a:p>
            <a:p>
              <a:r>
                <a:rPr lang="en-US" sz="1200" dirty="0">
                  <a:solidFill>
                    <a:schemeClr val="tx1">
                      <a:lumMod val="75000"/>
                      <a:lumOff val="25000"/>
                    </a:schemeClr>
                  </a:solidFill>
                </a:rPr>
                <a:t>Safari</a:t>
              </a:r>
            </a:p>
          </p:txBody>
        </p:sp>
      </p:grpSp>
      <p:grpSp>
        <p:nvGrpSpPr>
          <p:cNvPr id="65" name="Group 64">
            <a:extLst>
              <a:ext uri="{FF2B5EF4-FFF2-40B4-BE49-F238E27FC236}">
                <a16:creationId xmlns:a16="http://schemas.microsoft.com/office/drawing/2014/main" id="{99EA7CDD-A039-4D20-A45F-354D37B2703F}"/>
              </a:ext>
            </a:extLst>
          </p:cNvPr>
          <p:cNvGrpSpPr/>
          <p:nvPr/>
        </p:nvGrpSpPr>
        <p:grpSpPr>
          <a:xfrm>
            <a:off x="7814651" y="3448476"/>
            <a:ext cx="636264" cy="1127026"/>
            <a:chOff x="7814651" y="1663560"/>
            <a:chExt cx="636264" cy="1127026"/>
          </a:xfrm>
        </p:grpSpPr>
        <p:pic>
          <p:nvPicPr>
            <p:cNvPr id="66" name="Picture 65">
              <a:extLst>
                <a:ext uri="{FF2B5EF4-FFF2-40B4-BE49-F238E27FC236}">
                  <a16:creationId xmlns:a16="http://schemas.microsoft.com/office/drawing/2014/main" id="{FFA82CF5-60B8-4139-B796-BCF26C8F09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0057" y="1663560"/>
              <a:ext cx="565912" cy="584776"/>
            </a:xfrm>
            <a:prstGeom prst="rect">
              <a:avLst/>
            </a:prstGeom>
          </p:spPr>
        </p:pic>
        <p:sp>
          <p:nvSpPr>
            <p:cNvPr id="67" name="TextBox 66">
              <a:extLst>
                <a:ext uri="{FF2B5EF4-FFF2-40B4-BE49-F238E27FC236}">
                  <a16:creationId xmlns:a16="http://schemas.microsoft.com/office/drawing/2014/main" id="{B342E7B9-7CAA-49E6-890B-3D6D9A9E72BC}"/>
                </a:ext>
              </a:extLst>
            </p:cNvPr>
            <p:cNvSpPr txBox="1"/>
            <p:nvPr/>
          </p:nvSpPr>
          <p:spPr>
            <a:xfrm>
              <a:off x="7814651" y="2328921"/>
              <a:ext cx="636264" cy="461665"/>
            </a:xfrm>
            <a:prstGeom prst="rect">
              <a:avLst/>
            </a:prstGeom>
            <a:noFill/>
          </p:spPr>
          <p:txBody>
            <a:bodyPr wrap="none" rtlCol="0">
              <a:spAutoFit/>
            </a:bodyPr>
            <a:lstStyle/>
            <a:p>
              <a:r>
                <a:rPr lang="en-US" sz="1200" dirty="0">
                  <a:solidFill>
                    <a:schemeClr val="tx1">
                      <a:lumMod val="75000"/>
                      <a:lumOff val="25000"/>
                    </a:schemeClr>
                  </a:solidFill>
                </a:rPr>
                <a:t>Mozilla</a:t>
              </a:r>
            </a:p>
            <a:p>
              <a:r>
                <a:rPr lang="en-US" sz="1200" dirty="0">
                  <a:solidFill>
                    <a:schemeClr val="tx1">
                      <a:lumMod val="75000"/>
                      <a:lumOff val="25000"/>
                    </a:schemeClr>
                  </a:solidFill>
                </a:rPr>
                <a:t>Firefox</a:t>
              </a:r>
            </a:p>
          </p:txBody>
        </p:sp>
      </p:grpSp>
      <p:sp>
        <p:nvSpPr>
          <p:cNvPr id="57" name="TextBox 56">
            <a:extLst>
              <a:ext uri="{FF2B5EF4-FFF2-40B4-BE49-F238E27FC236}">
                <a16:creationId xmlns:a16="http://schemas.microsoft.com/office/drawing/2014/main" id="{5472957A-A6CA-4302-9231-94D5F1E896BB}"/>
              </a:ext>
            </a:extLst>
          </p:cNvPr>
          <p:cNvSpPr txBox="1"/>
          <p:nvPr/>
        </p:nvSpPr>
        <p:spPr>
          <a:xfrm>
            <a:off x="7963823" y="2626807"/>
            <a:ext cx="568617" cy="276999"/>
          </a:xfrm>
          <a:prstGeom prst="rect">
            <a:avLst/>
          </a:prstGeom>
          <a:noFill/>
        </p:spPr>
        <p:txBody>
          <a:bodyPr wrap="none" rtlCol="0">
            <a:spAutoFit/>
          </a:bodyPr>
          <a:lstStyle/>
          <a:p>
            <a:r>
              <a:rPr lang="en-US" sz="1200" dirty="0">
                <a:solidFill>
                  <a:schemeClr val="tx1">
                    <a:lumMod val="75000"/>
                    <a:lumOff val="25000"/>
                  </a:schemeClr>
                </a:solidFill>
              </a:rPr>
              <a:t> Brave</a:t>
            </a:r>
            <a:endParaRPr lang="en-US" sz="14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A75E9C7B-6BE7-44BE-B2A5-15275907545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47665" y="1896650"/>
            <a:ext cx="584775" cy="584775"/>
          </a:xfrm>
          <a:prstGeom prst="rect">
            <a:avLst/>
          </a:prstGeom>
        </p:spPr>
      </p:pic>
      <p:pic>
        <p:nvPicPr>
          <p:cNvPr id="14" name="Picture 13">
            <a:extLst>
              <a:ext uri="{FF2B5EF4-FFF2-40B4-BE49-F238E27FC236}">
                <a16:creationId xmlns:a16="http://schemas.microsoft.com/office/drawing/2014/main" id="{72F0F35A-B543-433D-8FBC-FC88599D56C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58946" y="1888786"/>
            <a:ext cx="609398" cy="609398"/>
          </a:xfrm>
          <a:prstGeom prst="rect">
            <a:avLst/>
          </a:prstGeom>
        </p:spPr>
      </p:pic>
      <p:sp>
        <p:nvSpPr>
          <p:cNvPr id="58" name="TextBox 57">
            <a:extLst>
              <a:ext uri="{FF2B5EF4-FFF2-40B4-BE49-F238E27FC236}">
                <a16:creationId xmlns:a16="http://schemas.microsoft.com/office/drawing/2014/main" id="{AA2D3B68-913F-4C31-A321-E680B9953F49}"/>
              </a:ext>
            </a:extLst>
          </p:cNvPr>
          <p:cNvSpPr txBox="1"/>
          <p:nvPr/>
        </p:nvSpPr>
        <p:spPr>
          <a:xfrm>
            <a:off x="7065230" y="2626807"/>
            <a:ext cx="603114" cy="276999"/>
          </a:xfrm>
          <a:prstGeom prst="rect">
            <a:avLst/>
          </a:prstGeom>
          <a:noFill/>
        </p:spPr>
        <p:txBody>
          <a:bodyPr wrap="none" rtlCol="0">
            <a:spAutoFit/>
          </a:bodyPr>
          <a:lstStyle/>
          <a:p>
            <a:r>
              <a:rPr lang="en-US" sz="1200" dirty="0">
                <a:solidFill>
                  <a:schemeClr val="tx1">
                    <a:lumMod val="75000"/>
                    <a:lumOff val="25000"/>
                  </a:schemeClr>
                </a:solidFill>
              </a:rPr>
              <a:t> Opera</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158552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852A51-4143-458E-88BB-C5AB2D1D5D0A}"/>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82147-D148-498C-8F54-692D4C56610B}"/>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A6D457-EC99-4098-9EEA-58774D173D69}"/>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E7360632-E07A-4593-B41D-3BADE3BDA0A0}"/>
              </a:ext>
            </a:extLst>
          </p:cNvPr>
          <p:cNvSpPr txBox="1"/>
          <p:nvPr/>
        </p:nvSpPr>
        <p:spPr>
          <a:xfrm>
            <a:off x="7125186" y="24710"/>
            <a:ext cx="2018814" cy="276999"/>
          </a:xfrm>
          <a:prstGeom prst="rect">
            <a:avLst/>
          </a:prstGeom>
          <a:noFill/>
        </p:spPr>
        <p:txBody>
          <a:bodyPr wrap="square" rtlCol="0">
            <a:spAutoFit/>
          </a:bodyPr>
          <a:lstStyle/>
          <a:p>
            <a:pPr algn="r"/>
            <a:r>
              <a:rPr lang="bg-BG" sz="1200" b="1" dirty="0">
                <a:solidFill>
                  <a:schemeClr val="bg1"/>
                </a:solidFill>
              </a:rPr>
              <a:t>Устройство на</a:t>
            </a:r>
            <a:r>
              <a:rPr lang="en-US" sz="1200" b="1" dirty="0">
                <a:solidFill>
                  <a:schemeClr val="bg1"/>
                </a:solidFill>
              </a:rPr>
              <a:t> browser</a:t>
            </a:r>
            <a:r>
              <a:rPr lang="bg-BG" sz="1200" b="1" dirty="0">
                <a:solidFill>
                  <a:schemeClr val="bg1"/>
                </a:solidFill>
              </a:rPr>
              <a:t>-и</a:t>
            </a:r>
          </a:p>
        </p:txBody>
      </p:sp>
      <p:sp>
        <p:nvSpPr>
          <p:cNvPr id="2" name="TextBox 1">
            <a:extLst>
              <a:ext uri="{FF2B5EF4-FFF2-40B4-BE49-F238E27FC236}">
                <a16:creationId xmlns:a16="http://schemas.microsoft.com/office/drawing/2014/main" id="{0CF269FC-0BAE-4E58-AFE7-2D2D3FEA5B9E}"/>
              </a:ext>
            </a:extLst>
          </p:cNvPr>
          <p:cNvSpPr txBox="1"/>
          <p:nvPr/>
        </p:nvSpPr>
        <p:spPr>
          <a:xfrm>
            <a:off x="467544" y="547728"/>
            <a:ext cx="8424936" cy="338554"/>
          </a:xfrm>
          <a:prstGeom prst="rect">
            <a:avLst/>
          </a:prstGeom>
          <a:noFill/>
        </p:spPr>
        <p:txBody>
          <a:bodyPr wrap="square" rtlCol="0">
            <a:spAutoFit/>
          </a:bodyPr>
          <a:lstStyle/>
          <a:p>
            <a:r>
              <a:rPr lang="bg-BG" sz="1600" dirty="0">
                <a:solidFill>
                  <a:schemeClr val="tx1">
                    <a:lumMod val="75000"/>
                    <a:lumOff val="25000"/>
                  </a:schemeClr>
                </a:solidFill>
              </a:rPr>
              <a:t>Структура на </a:t>
            </a:r>
            <a:r>
              <a:rPr lang="en-US" sz="1600" dirty="0">
                <a:solidFill>
                  <a:schemeClr val="tx1">
                    <a:lumMod val="75000"/>
                    <a:lumOff val="25000"/>
                  </a:schemeClr>
                </a:solidFill>
              </a:rPr>
              <a:t>browser </a:t>
            </a:r>
            <a:r>
              <a:rPr lang="bg-BG" sz="1600" dirty="0">
                <a:solidFill>
                  <a:schemeClr val="tx1">
                    <a:lumMod val="75000"/>
                    <a:lumOff val="25000"/>
                  </a:schemeClr>
                </a:solidFill>
              </a:rPr>
              <a:t>на „високо“ ниво</a:t>
            </a:r>
            <a:endParaRPr lang="en-US" sz="1600" dirty="0">
              <a:solidFill>
                <a:schemeClr val="tx1">
                  <a:lumMod val="75000"/>
                  <a:lumOff val="25000"/>
                </a:schemeClr>
              </a:solidFill>
            </a:endParaRPr>
          </a:p>
        </p:txBody>
      </p:sp>
      <p:sp>
        <p:nvSpPr>
          <p:cNvPr id="53" name="Rectangle: Rounded Corners 5">
            <a:extLst>
              <a:ext uri="{FF2B5EF4-FFF2-40B4-BE49-F238E27FC236}">
                <a16:creationId xmlns:a16="http://schemas.microsoft.com/office/drawing/2014/main" id="{682EAE92-D6DF-494B-9CC1-FF2B7145CC2C}"/>
              </a:ext>
            </a:extLst>
          </p:cNvPr>
          <p:cNvSpPr/>
          <p:nvPr/>
        </p:nvSpPr>
        <p:spPr>
          <a:xfrm>
            <a:off x="1691680" y="1077045"/>
            <a:ext cx="4397770"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Interface</a:t>
            </a:r>
          </a:p>
        </p:txBody>
      </p:sp>
      <p:sp>
        <p:nvSpPr>
          <p:cNvPr id="56" name="Rectangle: Rounded Corners 5">
            <a:extLst>
              <a:ext uri="{FF2B5EF4-FFF2-40B4-BE49-F238E27FC236}">
                <a16:creationId xmlns:a16="http://schemas.microsoft.com/office/drawing/2014/main" id="{682EAE92-D6DF-494B-9CC1-FF2B7145CC2C}"/>
              </a:ext>
            </a:extLst>
          </p:cNvPr>
          <p:cNvSpPr/>
          <p:nvPr/>
        </p:nvSpPr>
        <p:spPr>
          <a:xfrm>
            <a:off x="1696962" y="2085157"/>
            <a:ext cx="352839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 Engine</a:t>
            </a:r>
          </a:p>
        </p:txBody>
      </p:sp>
      <p:sp>
        <p:nvSpPr>
          <p:cNvPr id="57" name="Rectangle: Rounded Corners 5">
            <a:extLst>
              <a:ext uri="{FF2B5EF4-FFF2-40B4-BE49-F238E27FC236}">
                <a16:creationId xmlns:a16="http://schemas.microsoft.com/office/drawing/2014/main" id="{682EAE92-D6DF-494B-9CC1-FF2B7145CC2C}"/>
              </a:ext>
            </a:extLst>
          </p:cNvPr>
          <p:cNvSpPr/>
          <p:nvPr/>
        </p:nvSpPr>
        <p:spPr>
          <a:xfrm>
            <a:off x="1696962" y="3093269"/>
            <a:ext cx="352839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 / Rendering Engine</a:t>
            </a:r>
          </a:p>
        </p:txBody>
      </p:sp>
      <p:sp>
        <p:nvSpPr>
          <p:cNvPr id="58" name="Rectangle: Rounded Corners 5">
            <a:extLst>
              <a:ext uri="{FF2B5EF4-FFF2-40B4-BE49-F238E27FC236}">
                <a16:creationId xmlns:a16="http://schemas.microsoft.com/office/drawing/2014/main" id="{682EAE92-D6DF-494B-9CC1-FF2B7145CC2C}"/>
              </a:ext>
            </a:extLst>
          </p:cNvPr>
          <p:cNvSpPr/>
          <p:nvPr/>
        </p:nvSpPr>
        <p:spPr>
          <a:xfrm>
            <a:off x="1696962" y="4101381"/>
            <a:ext cx="136815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Networking</a:t>
            </a:r>
          </a:p>
        </p:txBody>
      </p:sp>
      <p:sp>
        <p:nvSpPr>
          <p:cNvPr id="68" name="Rectangle: Rounded Corners 5">
            <a:extLst>
              <a:ext uri="{FF2B5EF4-FFF2-40B4-BE49-F238E27FC236}">
                <a16:creationId xmlns:a16="http://schemas.microsoft.com/office/drawing/2014/main" id="{682EAE92-D6DF-494B-9CC1-FF2B7145CC2C}"/>
              </a:ext>
            </a:extLst>
          </p:cNvPr>
          <p:cNvSpPr/>
          <p:nvPr/>
        </p:nvSpPr>
        <p:spPr>
          <a:xfrm>
            <a:off x="3137122" y="4101381"/>
            <a:ext cx="1512168"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 Interpreter</a:t>
            </a:r>
          </a:p>
        </p:txBody>
      </p:sp>
      <p:sp>
        <p:nvSpPr>
          <p:cNvPr id="69" name="Rectangle: Rounded Corners 5">
            <a:extLst>
              <a:ext uri="{FF2B5EF4-FFF2-40B4-BE49-F238E27FC236}">
                <a16:creationId xmlns:a16="http://schemas.microsoft.com/office/drawing/2014/main" id="{682EAE92-D6DF-494B-9CC1-FF2B7145CC2C}"/>
              </a:ext>
            </a:extLst>
          </p:cNvPr>
          <p:cNvSpPr/>
          <p:nvPr/>
        </p:nvSpPr>
        <p:spPr>
          <a:xfrm>
            <a:off x="4721298" y="4101381"/>
            <a:ext cx="1368152"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Backend</a:t>
            </a:r>
          </a:p>
        </p:txBody>
      </p:sp>
      <p:sp>
        <p:nvSpPr>
          <p:cNvPr id="70" name="Rectangle: Rounded Corners 5">
            <a:extLst>
              <a:ext uri="{FF2B5EF4-FFF2-40B4-BE49-F238E27FC236}">
                <a16:creationId xmlns:a16="http://schemas.microsoft.com/office/drawing/2014/main" id="{682EAE92-D6DF-494B-9CC1-FF2B7145CC2C}"/>
              </a:ext>
            </a:extLst>
          </p:cNvPr>
          <p:cNvSpPr/>
          <p:nvPr/>
        </p:nvSpPr>
        <p:spPr>
          <a:xfrm rot="5400000">
            <a:off x="5765414" y="2337185"/>
            <a:ext cx="3024336" cy="504056"/>
          </a:xfrm>
          <a:prstGeom prst="roundRect">
            <a:avLst/>
          </a:prstGeom>
          <a:solidFill>
            <a:srgbClr val="12799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Storage</a:t>
            </a:r>
          </a:p>
        </p:txBody>
      </p:sp>
      <p:cxnSp>
        <p:nvCxnSpPr>
          <p:cNvPr id="18" name="Straight Arrow Connector 17"/>
          <p:cNvCxnSpPr/>
          <p:nvPr/>
        </p:nvCxnSpPr>
        <p:spPr>
          <a:xfrm>
            <a:off x="3491880" y="1581101"/>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491880" y="2589213"/>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2627784" y="3597325"/>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3923928" y="3597325"/>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5076056" y="3597325"/>
            <a:ext cx="0" cy="504056"/>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796136" y="1581101"/>
            <a:ext cx="0" cy="2520280"/>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225354" y="2353444"/>
            <a:ext cx="1800200" cy="1743"/>
          </a:xfrm>
          <a:prstGeom prst="straightConnector1">
            <a:avLst/>
          </a:prstGeom>
          <a:ln>
            <a:solidFill>
              <a:srgbClr val="9365B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729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D0E3CF4-E70D-4244-AE3A-BE0476CA17B8}"/>
              </a:ext>
            </a:extLst>
          </p:cNvPr>
          <p:cNvSpPr/>
          <p:nvPr/>
        </p:nvSpPr>
        <p:spPr>
          <a:xfrm>
            <a:off x="22800" y="1201316"/>
            <a:ext cx="9144000"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A852A51-4143-458E-88BB-C5AB2D1D5D0A}"/>
              </a:ext>
            </a:extLst>
          </p:cNvPr>
          <p:cNvSpPr/>
          <p:nvPr/>
        </p:nvSpPr>
        <p:spPr>
          <a:xfrm>
            <a:off x="7380313" y="0"/>
            <a:ext cx="1763688"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482147-D148-498C-8F54-692D4C56610B}"/>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A6D457-EC99-4098-9EEA-58774D173D69}"/>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E7360632-E07A-4593-B41D-3BADE3BDA0A0}"/>
              </a:ext>
            </a:extLst>
          </p:cNvPr>
          <p:cNvSpPr txBox="1"/>
          <p:nvPr/>
        </p:nvSpPr>
        <p:spPr>
          <a:xfrm>
            <a:off x="7092281" y="45606"/>
            <a:ext cx="2018814" cy="276999"/>
          </a:xfrm>
          <a:prstGeom prst="rect">
            <a:avLst/>
          </a:prstGeom>
          <a:noFill/>
        </p:spPr>
        <p:txBody>
          <a:bodyPr wrap="square" rtlCol="0">
            <a:spAutoFit/>
          </a:bodyPr>
          <a:lstStyle/>
          <a:p>
            <a:pPr algn="r"/>
            <a:r>
              <a:rPr lang="bg-BG" sz="1200" b="1" dirty="0">
                <a:solidFill>
                  <a:schemeClr val="bg1"/>
                </a:solidFill>
              </a:rPr>
              <a:t>Браузъри</a:t>
            </a:r>
            <a:r>
              <a:rPr lang="en-US" sz="1200" b="1" dirty="0">
                <a:solidFill>
                  <a:schemeClr val="bg1"/>
                </a:solidFill>
              </a:rPr>
              <a:t> </a:t>
            </a:r>
            <a:r>
              <a:rPr lang="bg-BG" sz="1200" b="1" dirty="0">
                <a:solidFill>
                  <a:schemeClr val="bg1"/>
                </a:solidFill>
              </a:rPr>
              <a:t>и</a:t>
            </a:r>
            <a:r>
              <a:rPr lang="en-US" sz="1200" b="1" dirty="0">
                <a:solidFill>
                  <a:schemeClr val="bg1"/>
                </a:solidFill>
              </a:rPr>
              <a:t> ‘dev tools’</a:t>
            </a:r>
            <a:endParaRPr lang="bg-BG" sz="1200" b="1" dirty="0">
              <a:solidFill>
                <a:schemeClr val="bg1"/>
              </a:solidFill>
            </a:endParaRPr>
          </a:p>
        </p:txBody>
      </p:sp>
      <p:sp>
        <p:nvSpPr>
          <p:cNvPr id="2" name="TextBox 1">
            <a:extLst>
              <a:ext uri="{FF2B5EF4-FFF2-40B4-BE49-F238E27FC236}">
                <a16:creationId xmlns:a16="http://schemas.microsoft.com/office/drawing/2014/main" id="{0CF269FC-0BAE-4E58-AFE7-2D2D3FEA5B9E}"/>
              </a:ext>
            </a:extLst>
          </p:cNvPr>
          <p:cNvSpPr txBox="1"/>
          <p:nvPr/>
        </p:nvSpPr>
        <p:spPr>
          <a:xfrm>
            <a:off x="454340" y="462987"/>
            <a:ext cx="8280920" cy="584775"/>
          </a:xfrm>
          <a:prstGeom prst="rect">
            <a:avLst/>
          </a:prstGeom>
          <a:noFill/>
        </p:spPr>
        <p:txBody>
          <a:bodyPr wrap="square" rtlCol="0">
            <a:spAutoFit/>
          </a:bodyPr>
          <a:lstStyle/>
          <a:p>
            <a:r>
              <a:rPr lang="bg-BG" sz="1600" dirty="0">
                <a:solidFill>
                  <a:schemeClr val="tx1">
                    <a:lumMod val="75000"/>
                    <a:lumOff val="25000"/>
                  </a:schemeClr>
                </a:solidFill>
              </a:rPr>
              <a:t>Освен разликата във външния вид и функционалностите, браузърите имат разлика и в това как визуализират </a:t>
            </a:r>
            <a:r>
              <a:rPr lang="en-US" sz="1600" b="1" dirty="0">
                <a:solidFill>
                  <a:schemeClr val="tx1">
                    <a:lumMod val="75000"/>
                    <a:lumOff val="25000"/>
                  </a:schemeClr>
                </a:solidFill>
              </a:rPr>
              <a:t>HTML</a:t>
            </a:r>
            <a:r>
              <a:rPr lang="en-US" sz="1600" dirty="0">
                <a:solidFill>
                  <a:schemeClr val="tx1">
                    <a:lumMod val="75000"/>
                    <a:lumOff val="25000"/>
                  </a:schemeClr>
                </a:solidFill>
              </a:rPr>
              <a:t> </a:t>
            </a:r>
            <a:r>
              <a:rPr lang="bg-BG" sz="1600" dirty="0">
                <a:solidFill>
                  <a:schemeClr val="tx1">
                    <a:lumMod val="75000"/>
                    <a:lumOff val="25000"/>
                  </a:schemeClr>
                </a:solidFill>
              </a:rPr>
              <a:t>и </a:t>
            </a:r>
            <a:r>
              <a:rPr lang="en-US" sz="1600" b="1" dirty="0">
                <a:solidFill>
                  <a:schemeClr val="tx1">
                    <a:lumMod val="75000"/>
                    <a:lumOff val="25000"/>
                  </a:schemeClr>
                </a:solidFill>
              </a:rPr>
              <a:t>CSS</a:t>
            </a:r>
            <a:r>
              <a:rPr lang="en-US" sz="1600" dirty="0">
                <a:solidFill>
                  <a:schemeClr val="tx1">
                    <a:lumMod val="75000"/>
                    <a:lumOff val="25000"/>
                  </a:schemeClr>
                </a:solidFill>
              </a:rPr>
              <a:t>. </a:t>
            </a:r>
            <a:r>
              <a:rPr lang="bg-BG" sz="1600" dirty="0">
                <a:solidFill>
                  <a:schemeClr val="tx1">
                    <a:lumMod val="75000"/>
                    <a:lumOff val="25000"/>
                  </a:schemeClr>
                </a:solidFill>
              </a:rPr>
              <a:t>Всеки един браузър има така наречения </a:t>
            </a:r>
            <a:r>
              <a:rPr lang="en-US" sz="1600" dirty="0">
                <a:solidFill>
                  <a:schemeClr val="tx1">
                    <a:lumMod val="75000"/>
                    <a:lumOff val="25000"/>
                  </a:schemeClr>
                </a:solidFill>
              </a:rPr>
              <a:t>“rendering engine”</a:t>
            </a:r>
            <a:r>
              <a:rPr lang="bg-BG" sz="1600" dirty="0">
                <a:solidFill>
                  <a:schemeClr val="tx1">
                    <a:lumMod val="75000"/>
                    <a:lumOff val="25000"/>
                  </a:schemeClr>
                </a:solidFill>
              </a:rPr>
              <a:t>.</a:t>
            </a:r>
            <a:endParaRPr lang="en-US" sz="1600" dirty="0">
              <a:solidFill>
                <a:schemeClr val="tx1">
                  <a:lumMod val="75000"/>
                  <a:lumOff val="25000"/>
                </a:schemeClr>
              </a:solidFill>
            </a:endParaRPr>
          </a:p>
        </p:txBody>
      </p:sp>
      <p:grpSp>
        <p:nvGrpSpPr>
          <p:cNvPr id="6" name="Group 5">
            <a:extLst>
              <a:ext uri="{FF2B5EF4-FFF2-40B4-BE49-F238E27FC236}">
                <a16:creationId xmlns:a16="http://schemas.microsoft.com/office/drawing/2014/main" id="{56967F8D-4DF8-473E-B36A-13C6F9CA07EB}"/>
              </a:ext>
            </a:extLst>
          </p:cNvPr>
          <p:cNvGrpSpPr/>
          <p:nvPr/>
        </p:nvGrpSpPr>
        <p:grpSpPr>
          <a:xfrm>
            <a:off x="654790" y="1307338"/>
            <a:ext cx="820866" cy="969049"/>
            <a:chOff x="543578" y="2340287"/>
            <a:chExt cx="820866" cy="969049"/>
          </a:xfrm>
        </p:grpSpPr>
        <p:pic>
          <p:nvPicPr>
            <p:cNvPr id="21" name="Picture 20">
              <a:extLst>
                <a:ext uri="{FF2B5EF4-FFF2-40B4-BE49-F238E27FC236}">
                  <a16:creationId xmlns:a16="http://schemas.microsoft.com/office/drawing/2014/main" id="{33F84F47-E176-4750-A3F8-8207B47C9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2340287"/>
              <a:ext cx="584775" cy="584775"/>
            </a:xfrm>
            <a:prstGeom prst="rect">
              <a:avLst/>
            </a:prstGeom>
          </p:spPr>
        </p:pic>
        <p:sp>
          <p:nvSpPr>
            <p:cNvPr id="3" name="TextBox 2">
              <a:extLst>
                <a:ext uri="{FF2B5EF4-FFF2-40B4-BE49-F238E27FC236}">
                  <a16:creationId xmlns:a16="http://schemas.microsoft.com/office/drawing/2014/main" id="{D657BCF4-AE39-4B80-B245-A00FBFEDA9A3}"/>
                </a:ext>
              </a:extLst>
            </p:cNvPr>
            <p:cNvSpPr txBox="1"/>
            <p:nvPr/>
          </p:nvSpPr>
          <p:spPr>
            <a:xfrm>
              <a:off x="543578" y="2970782"/>
              <a:ext cx="820866" cy="338554"/>
            </a:xfrm>
            <a:prstGeom prst="rect">
              <a:avLst/>
            </a:prstGeom>
            <a:noFill/>
          </p:spPr>
          <p:txBody>
            <a:bodyPr wrap="none" rtlCol="0">
              <a:spAutoFit/>
            </a:bodyPr>
            <a:lstStyle/>
            <a:p>
              <a:r>
                <a:rPr lang="en-US" sz="1600" dirty="0">
                  <a:solidFill>
                    <a:schemeClr val="tx1">
                      <a:lumMod val="65000"/>
                      <a:lumOff val="35000"/>
                    </a:schemeClr>
                  </a:solidFill>
                </a:rPr>
                <a:t>Trident </a:t>
              </a:r>
            </a:p>
          </p:txBody>
        </p:sp>
      </p:grpSp>
      <p:grpSp>
        <p:nvGrpSpPr>
          <p:cNvPr id="10" name="Group 9">
            <a:extLst>
              <a:ext uri="{FF2B5EF4-FFF2-40B4-BE49-F238E27FC236}">
                <a16:creationId xmlns:a16="http://schemas.microsoft.com/office/drawing/2014/main" id="{40F7224D-026D-4325-900B-A7F25785333A}"/>
              </a:ext>
            </a:extLst>
          </p:cNvPr>
          <p:cNvGrpSpPr/>
          <p:nvPr/>
        </p:nvGrpSpPr>
        <p:grpSpPr>
          <a:xfrm>
            <a:off x="1979712" y="1307338"/>
            <a:ext cx="1076000" cy="984051"/>
            <a:chOff x="2141984" y="2340287"/>
            <a:chExt cx="1076000" cy="984051"/>
          </a:xfrm>
        </p:grpSpPr>
        <p:pic>
          <p:nvPicPr>
            <p:cNvPr id="19" name="Picture 18">
              <a:extLst>
                <a:ext uri="{FF2B5EF4-FFF2-40B4-BE49-F238E27FC236}">
                  <a16:creationId xmlns:a16="http://schemas.microsoft.com/office/drawing/2014/main" id="{DD85A70A-75E3-4F35-88F3-41CBB2995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8386" y="2340287"/>
              <a:ext cx="584775" cy="584775"/>
            </a:xfrm>
            <a:prstGeom prst="rect">
              <a:avLst/>
            </a:prstGeom>
          </p:spPr>
        </p:pic>
        <p:sp>
          <p:nvSpPr>
            <p:cNvPr id="46" name="TextBox 45">
              <a:extLst>
                <a:ext uri="{FF2B5EF4-FFF2-40B4-BE49-F238E27FC236}">
                  <a16:creationId xmlns:a16="http://schemas.microsoft.com/office/drawing/2014/main" id="{291C6149-EA99-43BD-8150-240029EE546E}"/>
                </a:ext>
              </a:extLst>
            </p:cNvPr>
            <p:cNvSpPr txBox="1"/>
            <p:nvPr/>
          </p:nvSpPr>
          <p:spPr>
            <a:xfrm>
              <a:off x="2141984" y="2985784"/>
              <a:ext cx="1076000" cy="338554"/>
            </a:xfrm>
            <a:prstGeom prst="rect">
              <a:avLst/>
            </a:prstGeom>
            <a:noFill/>
          </p:spPr>
          <p:txBody>
            <a:bodyPr wrap="none" rtlCol="0">
              <a:spAutoFit/>
            </a:bodyPr>
            <a:lstStyle/>
            <a:p>
              <a:r>
                <a:rPr lang="en-US" sz="1600" dirty="0">
                  <a:solidFill>
                    <a:schemeClr val="tx1">
                      <a:lumMod val="65000"/>
                      <a:lumOff val="35000"/>
                    </a:schemeClr>
                  </a:solidFill>
                </a:rPr>
                <a:t>EdgeHTML</a:t>
              </a:r>
            </a:p>
          </p:txBody>
        </p:sp>
      </p:grpSp>
      <p:grpSp>
        <p:nvGrpSpPr>
          <p:cNvPr id="12" name="Group 11">
            <a:extLst>
              <a:ext uri="{FF2B5EF4-FFF2-40B4-BE49-F238E27FC236}">
                <a16:creationId xmlns:a16="http://schemas.microsoft.com/office/drawing/2014/main" id="{F413F9AE-A26F-4084-8508-72B7FF19E45F}"/>
              </a:ext>
            </a:extLst>
          </p:cNvPr>
          <p:cNvGrpSpPr/>
          <p:nvPr/>
        </p:nvGrpSpPr>
        <p:grpSpPr>
          <a:xfrm>
            <a:off x="3779912" y="1353058"/>
            <a:ext cx="1526139" cy="936713"/>
            <a:chOff x="4025681" y="2386007"/>
            <a:chExt cx="1526139" cy="936713"/>
          </a:xfrm>
        </p:grpSpPr>
        <p:pic>
          <p:nvPicPr>
            <p:cNvPr id="13" name="Picture 12">
              <a:extLst>
                <a:ext uri="{FF2B5EF4-FFF2-40B4-BE49-F238E27FC236}">
                  <a16:creationId xmlns:a16="http://schemas.microsoft.com/office/drawing/2014/main" id="{A2496861-B28D-48D1-9F25-63454D25D0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5681" y="2410264"/>
              <a:ext cx="504478" cy="504478"/>
            </a:xfrm>
            <a:prstGeom prst="rect">
              <a:avLst/>
            </a:prstGeom>
          </p:spPr>
        </p:pic>
        <p:pic>
          <p:nvPicPr>
            <p:cNvPr id="17" name="Picture 16">
              <a:extLst>
                <a:ext uri="{FF2B5EF4-FFF2-40B4-BE49-F238E27FC236}">
                  <a16:creationId xmlns:a16="http://schemas.microsoft.com/office/drawing/2014/main" id="{E5431DAA-57AF-414C-90BF-874EBD8D5D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67045" y="2386007"/>
              <a:ext cx="584775" cy="584775"/>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752E9AA-DB38-43B1-AD5F-75168C541DB1}"/>
                    </a:ext>
                  </a:extLst>
                </p:cNvPr>
                <p:cNvSpPr txBox="1"/>
                <p:nvPr/>
              </p:nvSpPr>
              <p:spPr>
                <a:xfrm>
                  <a:off x="4332063" y="2984166"/>
                  <a:ext cx="92737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solidFill>
                                  <a:schemeClr val="tx1">
                                    <a:lumMod val="65000"/>
                                    <a:lumOff val="35000"/>
                                  </a:schemeClr>
                                </a:solidFill>
                                <a:latin typeface="Cambria Math" panose="02040503050406030204" pitchFamily="18" charset="0"/>
                              </a:rPr>
                            </m:ctrlPr>
                          </m:sSupPr>
                          <m:e>
                            <m:r>
                              <m:rPr>
                                <m:nor/>
                              </m:rPr>
                              <a:rPr lang="en-US" sz="1600">
                                <a:solidFill>
                                  <a:schemeClr val="tx1">
                                    <a:lumMod val="65000"/>
                                    <a:lumOff val="35000"/>
                                  </a:schemeClr>
                                </a:solidFill>
                              </a:rPr>
                              <m:t>WebKit</m:t>
                            </m:r>
                          </m:e>
                          <m:sup>
                            <m:r>
                              <a:rPr lang="en-US" sz="1600" b="0" i="1" smtClean="0">
                                <a:solidFill>
                                  <a:schemeClr val="tx1">
                                    <a:lumMod val="65000"/>
                                    <a:lumOff val="35000"/>
                                  </a:schemeClr>
                                </a:solidFill>
                                <a:latin typeface="Cambria Math" panose="02040503050406030204" pitchFamily="18" charset="0"/>
                              </a:rPr>
                              <m:t>∗</m:t>
                            </m:r>
                          </m:sup>
                        </m:sSup>
                      </m:oMath>
                    </m:oMathPara>
                  </a14:m>
                  <a:endParaRPr lang="en-US" sz="1600" dirty="0">
                    <a:solidFill>
                      <a:schemeClr val="tx1">
                        <a:lumMod val="65000"/>
                        <a:lumOff val="35000"/>
                      </a:schemeClr>
                    </a:solidFill>
                  </a:endParaRPr>
                </a:p>
              </p:txBody>
            </p:sp>
          </mc:Choice>
          <mc:Fallback xmlns="">
            <p:sp>
              <p:nvSpPr>
                <p:cNvPr id="53" name="TextBox 52">
                  <a:extLst>
                    <a:ext uri="{FF2B5EF4-FFF2-40B4-BE49-F238E27FC236}">
                      <a16:creationId xmlns:a16="http://schemas.microsoft.com/office/drawing/2014/main" id="{C752E9AA-DB38-43B1-AD5F-75168C541DB1}"/>
                    </a:ext>
                  </a:extLst>
                </p:cNvPr>
                <p:cNvSpPr txBox="1">
                  <a:spLocks noRot="1" noChangeAspect="1" noMove="1" noResize="1" noEditPoints="1" noAdjustHandles="1" noChangeArrowheads="1" noChangeShapeType="1" noTextEdit="1"/>
                </p:cNvSpPr>
                <p:nvPr/>
              </p:nvSpPr>
              <p:spPr>
                <a:xfrm>
                  <a:off x="4332063" y="2984166"/>
                  <a:ext cx="927370" cy="338554"/>
                </a:xfrm>
                <a:prstGeom prst="rect">
                  <a:avLst/>
                </a:prstGeom>
                <a:blipFill>
                  <a:blip r:embed="rId8"/>
                  <a:stretch>
                    <a:fillRect/>
                  </a:stretch>
                </a:blipFill>
              </p:spPr>
              <p:txBody>
                <a:bodyPr/>
                <a:lstStyle/>
                <a:p>
                  <a:r>
                    <a:rPr lang="en-US">
                      <a:noFill/>
                    </a:rPr>
                    <a:t> </a:t>
                  </a:r>
                </a:p>
              </p:txBody>
            </p:sp>
          </mc:Fallback>
        </mc:AlternateContent>
      </p:grpSp>
      <p:sp>
        <p:nvSpPr>
          <p:cNvPr id="4" name="TextBox 3">
            <a:extLst>
              <a:ext uri="{FF2B5EF4-FFF2-40B4-BE49-F238E27FC236}">
                <a16:creationId xmlns:a16="http://schemas.microsoft.com/office/drawing/2014/main" id="{969892F8-472E-4AFC-822F-C004BA826313}"/>
              </a:ext>
            </a:extLst>
          </p:cNvPr>
          <p:cNvSpPr txBox="1"/>
          <p:nvPr/>
        </p:nvSpPr>
        <p:spPr>
          <a:xfrm>
            <a:off x="467544" y="4587554"/>
            <a:ext cx="8424936" cy="430887"/>
          </a:xfrm>
          <a:prstGeom prst="rect">
            <a:avLst/>
          </a:prstGeom>
          <a:noFill/>
        </p:spPr>
        <p:txBody>
          <a:bodyPr wrap="square" rtlCol="0">
            <a:spAutoFit/>
          </a:bodyPr>
          <a:lstStyle/>
          <a:p>
            <a:r>
              <a:rPr lang="en-US" sz="1100" dirty="0">
                <a:solidFill>
                  <a:schemeClr val="tx1">
                    <a:lumMod val="65000"/>
                    <a:lumOff val="35000"/>
                  </a:schemeClr>
                </a:solidFill>
              </a:rPr>
              <a:t>* Chrome, Safari </a:t>
            </a:r>
            <a:r>
              <a:rPr lang="bg-BG" sz="1100" dirty="0">
                <a:solidFill>
                  <a:schemeClr val="tx1">
                    <a:lumMod val="65000"/>
                    <a:lumOff val="35000"/>
                  </a:schemeClr>
                </a:solidFill>
              </a:rPr>
              <a:t>и вградения браузър на </a:t>
            </a:r>
            <a:r>
              <a:rPr lang="en-US" sz="1100" dirty="0">
                <a:solidFill>
                  <a:schemeClr val="tx1">
                    <a:lumMod val="65000"/>
                    <a:lumOff val="35000"/>
                  </a:schemeClr>
                </a:solidFill>
              </a:rPr>
              <a:t>Android </a:t>
            </a:r>
            <a:r>
              <a:rPr lang="bg-BG" sz="1100" dirty="0">
                <a:solidFill>
                  <a:schemeClr val="tx1">
                    <a:lumMod val="65000"/>
                    <a:lumOff val="35000"/>
                  </a:schemeClr>
                </a:solidFill>
              </a:rPr>
              <a:t>са базирани на </a:t>
            </a:r>
            <a:r>
              <a:rPr lang="en-US" sz="1100" dirty="0">
                <a:solidFill>
                  <a:schemeClr val="tx1">
                    <a:lumMod val="65000"/>
                    <a:lumOff val="35000"/>
                  </a:schemeClr>
                </a:solidFill>
              </a:rPr>
              <a:t>WebKit, </a:t>
            </a:r>
            <a:r>
              <a:rPr lang="bg-BG" sz="1100" dirty="0">
                <a:solidFill>
                  <a:schemeClr val="tx1">
                    <a:lumMod val="65000"/>
                    <a:lumOff val="35000"/>
                  </a:schemeClr>
                </a:solidFill>
              </a:rPr>
              <a:t>но </a:t>
            </a:r>
            <a:r>
              <a:rPr lang="en-US" sz="1100" dirty="0">
                <a:solidFill>
                  <a:schemeClr val="tx1">
                    <a:lumMod val="65000"/>
                    <a:lumOff val="35000"/>
                  </a:schemeClr>
                </a:solidFill>
              </a:rPr>
              <a:t>Chrome </a:t>
            </a:r>
            <a:r>
              <a:rPr lang="bg-BG" sz="1100" dirty="0">
                <a:solidFill>
                  <a:schemeClr val="tx1">
                    <a:lumMod val="65000"/>
                    <a:lumOff val="35000"/>
                  </a:schemeClr>
                </a:solidFill>
              </a:rPr>
              <a:t>се отдели преди няколко години и кръсти </a:t>
            </a:r>
            <a:r>
              <a:rPr lang="en-US" sz="1100" dirty="0">
                <a:solidFill>
                  <a:schemeClr val="tx1">
                    <a:lumMod val="65000"/>
                    <a:lumOff val="35000"/>
                  </a:schemeClr>
                </a:solidFill>
              </a:rPr>
              <a:t>rendering engine-</a:t>
            </a:r>
            <a:r>
              <a:rPr lang="bg-BG" sz="1100" dirty="0">
                <a:solidFill>
                  <a:schemeClr val="tx1">
                    <a:lumMod val="65000"/>
                    <a:lumOff val="35000"/>
                  </a:schemeClr>
                </a:solidFill>
              </a:rPr>
              <a:t>а си „</a:t>
            </a:r>
            <a:r>
              <a:rPr lang="en-US" sz="1100" dirty="0">
                <a:solidFill>
                  <a:schemeClr val="tx1">
                    <a:lumMod val="65000"/>
                    <a:lumOff val="35000"/>
                  </a:schemeClr>
                </a:solidFill>
              </a:rPr>
              <a:t>Blink</a:t>
            </a:r>
            <a:r>
              <a:rPr lang="bg-BG" sz="1100" dirty="0">
                <a:solidFill>
                  <a:schemeClr val="tx1">
                    <a:lumMod val="65000"/>
                    <a:lumOff val="35000"/>
                  </a:schemeClr>
                </a:solidFill>
              </a:rPr>
              <a:t>“</a:t>
            </a:r>
            <a:endParaRPr lang="en-US" sz="1100" dirty="0">
              <a:solidFill>
                <a:schemeClr val="tx1">
                  <a:lumMod val="65000"/>
                  <a:lumOff val="35000"/>
                </a:schemeClr>
              </a:solidFill>
            </a:endParaRPr>
          </a:p>
        </p:txBody>
      </p:sp>
      <p:grpSp>
        <p:nvGrpSpPr>
          <p:cNvPr id="14" name="Group 13">
            <a:extLst>
              <a:ext uri="{FF2B5EF4-FFF2-40B4-BE49-F238E27FC236}">
                <a16:creationId xmlns:a16="http://schemas.microsoft.com/office/drawing/2014/main" id="{426CAE35-4DA1-415B-92C3-75B4D390D86B}"/>
              </a:ext>
            </a:extLst>
          </p:cNvPr>
          <p:cNvGrpSpPr/>
          <p:nvPr/>
        </p:nvGrpSpPr>
        <p:grpSpPr>
          <a:xfrm>
            <a:off x="5647292" y="1338060"/>
            <a:ext cx="1565621" cy="935394"/>
            <a:chOff x="6497764" y="2380086"/>
            <a:chExt cx="1565621" cy="935394"/>
          </a:xfrm>
        </p:grpSpPr>
        <p:pic>
          <p:nvPicPr>
            <p:cNvPr id="15" name="Picture 14">
              <a:extLst>
                <a:ext uri="{FF2B5EF4-FFF2-40B4-BE49-F238E27FC236}">
                  <a16:creationId xmlns:a16="http://schemas.microsoft.com/office/drawing/2014/main" id="{A7001EB9-DFC5-47E7-9654-1E3C067E94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97618" y="2380086"/>
              <a:ext cx="565912" cy="584776"/>
            </a:xfrm>
            <a:prstGeom prst="rect">
              <a:avLst/>
            </a:prstGeom>
          </p:spPr>
        </p:pic>
        <p:sp>
          <p:nvSpPr>
            <p:cNvPr id="54" name="TextBox 53">
              <a:extLst>
                <a:ext uri="{FF2B5EF4-FFF2-40B4-BE49-F238E27FC236}">
                  <a16:creationId xmlns:a16="http://schemas.microsoft.com/office/drawing/2014/main" id="{48C59EC4-2F74-403F-9711-2DBCC61BF430}"/>
                </a:ext>
              </a:extLst>
            </p:cNvPr>
            <p:cNvSpPr txBox="1"/>
            <p:nvPr/>
          </p:nvSpPr>
          <p:spPr>
            <a:xfrm>
              <a:off x="6497764" y="2976926"/>
              <a:ext cx="1565621" cy="338554"/>
            </a:xfrm>
            <a:prstGeom prst="rect">
              <a:avLst/>
            </a:prstGeom>
            <a:noFill/>
          </p:spPr>
          <p:txBody>
            <a:bodyPr wrap="none" rtlCol="0">
              <a:spAutoFit/>
            </a:bodyPr>
            <a:lstStyle/>
            <a:p>
              <a:r>
                <a:rPr lang="en-US" sz="1600" dirty="0">
                  <a:solidFill>
                    <a:schemeClr val="tx1">
                      <a:lumMod val="65000"/>
                      <a:lumOff val="35000"/>
                    </a:schemeClr>
                  </a:solidFill>
                </a:rPr>
                <a:t>Gecko/Quantum</a:t>
              </a:r>
            </a:p>
          </p:txBody>
        </p:sp>
      </p:grpSp>
      <p:grpSp>
        <p:nvGrpSpPr>
          <p:cNvPr id="16" name="Group 15">
            <a:extLst>
              <a:ext uri="{FF2B5EF4-FFF2-40B4-BE49-F238E27FC236}">
                <a16:creationId xmlns:a16="http://schemas.microsoft.com/office/drawing/2014/main" id="{44B11CF9-3473-43DA-8AF3-612A0BF3CA7C}"/>
              </a:ext>
            </a:extLst>
          </p:cNvPr>
          <p:cNvGrpSpPr/>
          <p:nvPr/>
        </p:nvGrpSpPr>
        <p:grpSpPr>
          <a:xfrm>
            <a:off x="7524328" y="1331730"/>
            <a:ext cx="927370" cy="958041"/>
            <a:chOff x="7718767" y="2364679"/>
            <a:chExt cx="927370" cy="958041"/>
          </a:xfrm>
        </p:grpSpPr>
        <p:pic>
          <p:nvPicPr>
            <p:cNvPr id="11" name="Picture 10">
              <a:extLst>
                <a:ext uri="{FF2B5EF4-FFF2-40B4-BE49-F238E27FC236}">
                  <a16:creationId xmlns:a16="http://schemas.microsoft.com/office/drawing/2014/main" id="{72E0074B-5BC0-47A0-8B6F-4C95B4E23F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75657" y="2364679"/>
              <a:ext cx="584775" cy="584775"/>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13FE202-0E32-4586-8F0A-F8728C35797A}"/>
                    </a:ext>
                  </a:extLst>
                </p:cNvPr>
                <p:cNvSpPr txBox="1"/>
                <p:nvPr/>
              </p:nvSpPr>
              <p:spPr>
                <a:xfrm>
                  <a:off x="7718767" y="2984166"/>
                  <a:ext cx="92737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solidFill>
                                  <a:schemeClr val="tx1">
                                    <a:lumMod val="65000"/>
                                    <a:lumOff val="35000"/>
                                  </a:schemeClr>
                                </a:solidFill>
                                <a:latin typeface="Cambria Math" panose="02040503050406030204" pitchFamily="18" charset="0"/>
                              </a:rPr>
                            </m:ctrlPr>
                          </m:sSupPr>
                          <m:e>
                            <m:r>
                              <m:rPr>
                                <m:nor/>
                              </m:rPr>
                              <a:rPr lang="en-US" sz="1600">
                                <a:solidFill>
                                  <a:schemeClr val="tx1">
                                    <a:lumMod val="65000"/>
                                    <a:lumOff val="35000"/>
                                  </a:schemeClr>
                                </a:solidFill>
                              </a:rPr>
                              <m:t>WebKit</m:t>
                            </m:r>
                          </m:e>
                          <m:sup>
                            <m:r>
                              <a:rPr lang="en-US" sz="1600" b="0" i="1" smtClean="0">
                                <a:solidFill>
                                  <a:schemeClr val="tx1">
                                    <a:lumMod val="65000"/>
                                    <a:lumOff val="35000"/>
                                  </a:schemeClr>
                                </a:solidFill>
                                <a:latin typeface="Cambria Math" panose="02040503050406030204" pitchFamily="18" charset="0"/>
                              </a:rPr>
                              <m:t>∗</m:t>
                            </m:r>
                          </m:sup>
                        </m:sSup>
                      </m:oMath>
                    </m:oMathPara>
                  </a14:m>
                  <a:endParaRPr lang="en-US" sz="1600" dirty="0">
                    <a:solidFill>
                      <a:schemeClr val="tx1">
                        <a:lumMod val="65000"/>
                        <a:lumOff val="35000"/>
                      </a:schemeClr>
                    </a:solidFill>
                  </a:endParaRPr>
                </a:p>
              </p:txBody>
            </p:sp>
          </mc:Choice>
          <mc:Fallback xmlns="">
            <p:sp>
              <p:nvSpPr>
                <p:cNvPr id="55" name="TextBox 54">
                  <a:extLst>
                    <a:ext uri="{FF2B5EF4-FFF2-40B4-BE49-F238E27FC236}">
                      <a16:creationId xmlns:a16="http://schemas.microsoft.com/office/drawing/2014/main" id="{513FE202-0E32-4586-8F0A-F8728C35797A}"/>
                    </a:ext>
                  </a:extLst>
                </p:cNvPr>
                <p:cNvSpPr txBox="1">
                  <a:spLocks noRot="1" noChangeAspect="1" noMove="1" noResize="1" noEditPoints="1" noAdjustHandles="1" noChangeArrowheads="1" noChangeShapeType="1" noTextEdit="1"/>
                </p:cNvSpPr>
                <p:nvPr/>
              </p:nvSpPr>
              <p:spPr>
                <a:xfrm>
                  <a:off x="7718767" y="2984166"/>
                  <a:ext cx="927370" cy="338554"/>
                </a:xfrm>
                <a:prstGeom prst="rect">
                  <a:avLst/>
                </a:prstGeom>
                <a:blipFill>
                  <a:blip r:embed="rId11"/>
                  <a:stretch>
                    <a:fillRect/>
                  </a:stretch>
                </a:blipFill>
              </p:spPr>
              <p:txBody>
                <a:bodyPr/>
                <a:lstStyle/>
                <a:p>
                  <a:r>
                    <a:rPr lang="en-US">
                      <a:noFill/>
                    </a:rPr>
                    <a:t> </a:t>
                  </a:r>
                </a:p>
              </p:txBody>
            </p:sp>
          </mc:Fallback>
        </mc:AlternateContent>
      </p:grpSp>
      <p:sp>
        <p:nvSpPr>
          <p:cNvPr id="25" name="Rectangle 24">
            <a:extLst>
              <a:ext uri="{FF2B5EF4-FFF2-40B4-BE49-F238E27FC236}">
                <a16:creationId xmlns:a16="http://schemas.microsoft.com/office/drawing/2014/main" id="{CD0E3CF4-E70D-4244-AE3A-BE0476CA17B8}"/>
              </a:ext>
            </a:extLst>
          </p:cNvPr>
          <p:cNvSpPr/>
          <p:nvPr/>
        </p:nvSpPr>
        <p:spPr>
          <a:xfrm>
            <a:off x="-22021" y="3107750"/>
            <a:ext cx="9144000" cy="1360953"/>
          </a:xfrm>
          <a:prstGeom prst="rect">
            <a:avLst/>
          </a:prstGeom>
          <a:solidFill>
            <a:srgbClr val="127994">
              <a:alpha val="10196"/>
            </a:srgbClr>
          </a:solidFill>
          <a:ln>
            <a:solidFill>
              <a:srgbClr val="F8F8F8">
                <a:alpha val="16078"/>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1F627407-3729-464C-AC0D-1219B5472584}"/>
              </a:ext>
            </a:extLst>
          </p:cNvPr>
          <p:cNvGrpSpPr/>
          <p:nvPr/>
        </p:nvGrpSpPr>
        <p:grpSpPr>
          <a:xfrm>
            <a:off x="539552" y="3380804"/>
            <a:ext cx="1623337" cy="969049"/>
            <a:chOff x="722772" y="2372692"/>
            <a:chExt cx="1623337" cy="969049"/>
          </a:xfrm>
        </p:grpSpPr>
        <p:pic>
          <p:nvPicPr>
            <p:cNvPr id="27" name="Picture 26">
              <a:extLst>
                <a:ext uri="{FF2B5EF4-FFF2-40B4-BE49-F238E27FC236}">
                  <a16:creationId xmlns:a16="http://schemas.microsoft.com/office/drawing/2014/main" id="{33F84F47-E176-4750-A3F8-8207B47C9D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772" y="2372692"/>
              <a:ext cx="584775" cy="584775"/>
            </a:xfrm>
            <a:prstGeom prst="rect">
              <a:avLst/>
            </a:prstGeom>
          </p:spPr>
        </p:pic>
        <p:sp>
          <p:nvSpPr>
            <p:cNvPr id="28" name="TextBox 27">
              <a:extLst>
                <a:ext uri="{FF2B5EF4-FFF2-40B4-BE49-F238E27FC236}">
                  <a16:creationId xmlns:a16="http://schemas.microsoft.com/office/drawing/2014/main" id="{D657BCF4-AE39-4B80-B245-A00FBFEDA9A3}"/>
                </a:ext>
              </a:extLst>
            </p:cNvPr>
            <p:cNvSpPr txBox="1"/>
            <p:nvPr/>
          </p:nvSpPr>
          <p:spPr>
            <a:xfrm>
              <a:off x="1206200" y="3003187"/>
              <a:ext cx="906595" cy="338554"/>
            </a:xfrm>
            <a:prstGeom prst="rect">
              <a:avLst/>
            </a:prstGeom>
            <a:noFill/>
          </p:spPr>
          <p:txBody>
            <a:bodyPr wrap="none" rtlCol="0">
              <a:spAutoFit/>
            </a:bodyPr>
            <a:lstStyle/>
            <a:p>
              <a:r>
                <a:rPr lang="en-US" sz="1600" dirty="0">
                  <a:solidFill>
                    <a:schemeClr val="tx1">
                      <a:lumMod val="65000"/>
                      <a:lumOff val="35000"/>
                    </a:schemeClr>
                  </a:solidFill>
                </a:rPr>
                <a:t>Chakra* </a:t>
              </a:r>
            </a:p>
          </p:txBody>
        </p:sp>
        <p:pic>
          <p:nvPicPr>
            <p:cNvPr id="29" name="Picture 28">
              <a:extLst>
                <a:ext uri="{FF2B5EF4-FFF2-40B4-BE49-F238E27FC236}">
                  <a16:creationId xmlns:a16="http://schemas.microsoft.com/office/drawing/2014/main" id="{DD85A70A-75E3-4F35-88F3-41CBB29956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1334" y="2372692"/>
              <a:ext cx="584775" cy="584775"/>
            </a:xfrm>
            <a:prstGeom prst="rect">
              <a:avLst/>
            </a:prstGeom>
          </p:spPr>
        </p:pic>
      </p:grpSp>
      <p:grpSp>
        <p:nvGrpSpPr>
          <p:cNvPr id="30" name="Group 29">
            <a:extLst>
              <a:ext uri="{FF2B5EF4-FFF2-40B4-BE49-F238E27FC236}">
                <a16:creationId xmlns:a16="http://schemas.microsoft.com/office/drawing/2014/main" id="{426CAE35-4DA1-415B-92C3-75B4D390D86B}"/>
              </a:ext>
            </a:extLst>
          </p:cNvPr>
          <p:cNvGrpSpPr/>
          <p:nvPr/>
        </p:nvGrpSpPr>
        <p:grpSpPr>
          <a:xfrm>
            <a:off x="7149916" y="3450781"/>
            <a:ext cx="1375826" cy="905216"/>
            <a:chOff x="6137724" y="2410264"/>
            <a:chExt cx="1375826" cy="905216"/>
          </a:xfrm>
        </p:grpSpPr>
        <p:pic>
          <p:nvPicPr>
            <p:cNvPr id="31" name="Picture 30">
              <a:extLst>
                <a:ext uri="{FF2B5EF4-FFF2-40B4-BE49-F238E27FC236}">
                  <a16:creationId xmlns:a16="http://schemas.microsoft.com/office/drawing/2014/main" id="{A7001EB9-DFC5-47E7-9654-1E3C067E94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8391" y="2410264"/>
              <a:ext cx="565912" cy="584776"/>
            </a:xfrm>
            <a:prstGeom prst="rect">
              <a:avLst/>
            </a:prstGeom>
          </p:spPr>
        </p:pic>
        <p:sp>
          <p:nvSpPr>
            <p:cNvPr id="32" name="TextBox 31">
              <a:extLst>
                <a:ext uri="{FF2B5EF4-FFF2-40B4-BE49-F238E27FC236}">
                  <a16:creationId xmlns:a16="http://schemas.microsoft.com/office/drawing/2014/main" id="{48C59EC4-2F74-403F-9711-2DBCC61BF430}"/>
                </a:ext>
              </a:extLst>
            </p:cNvPr>
            <p:cNvSpPr txBox="1"/>
            <p:nvPr/>
          </p:nvSpPr>
          <p:spPr>
            <a:xfrm>
              <a:off x="6137724" y="2976926"/>
              <a:ext cx="1375826" cy="338554"/>
            </a:xfrm>
            <a:prstGeom prst="rect">
              <a:avLst/>
            </a:prstGeom>
            <a:noFill/>
          </p:spPr>
          <p:txBody>
            <a:bodyPr wrap="none" rtlCol="0">
              <a:spAutoFit/>
            </a:bodyPr>
            <a:lstStyle/>
            <a:p>
              <a:r>
                <a:rPr lang="en-US" sz="1600" dirty="0">
                  <a:solidFill>
                    <a:schemeClr val="tx1">
                      <a:lumMod val="65000"/>
                      <a:lumOff val="35000"/>
                    </a:schemeClr>
                  </a:solidFill>
                </a:rPr>
                <a:t>Spidermonkey</a:t>
              </a:r>
            </a:p>
          </p:txBody>
        </p:sp>
      </p:grpSp>
      <p:grpSp>
        <p:nvGrpSpPr>
          <p:cNvPr id="33" name="Group 32">
            <a:extLst>
              <a:ext uri="{FF2B5EF4-FFF2-40B4-BE49-F238E27FC236}">
                <a16:creationId xmlns:a16="http://schemas.microsoft.com/office/drawing/2014/main" id="{8BB43782-4A68-4C38-9A77-3C62156E5B1F}"/>
              </a:ext>
            </a:extLst>
          </p:cNvPr>
          <p:cNvGrpSpPr/>
          <p:nvPr/>
        </p:nvGrpSpPr>
        <p:grpSpPr>
          <a:xfrm>
            <a:off x="3062090" y="3405196"/>
            <a:ext cx="1540324" cy="958041"/>
            <a:chOff x="2982310" y="2397084"/>
            <a:chExt cx="1540324" cy="958041"/>
          </a:xfrm>
        </p:grpSpPr>
        <p:pic>
          <p:nvPicPr>
            <p:cNvPr id="34" name="Picture 33">
              <a:extLst>
                <a:ext uri="{FF2B5EF4-FFF2-40B4-BE49-F238E27FC236}">
                  <a16:creationId xmlns:a16="http://schemas.microsoft.com/office/drawing/2014/main" id="{A2496861-B28D-48D1-9F25-63454D25D0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82310" y="2442669"/>
              <a:ext cx="504478" cy="504478"/>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752E9AA-DB38-43B1-AD5F-75168C541DB1}"/>
                    </a:ext>
                  </a:extLst>
                </p:cNvPr>
                <p:cNvSpPr txBox="1"/>
                <p:nvPr/>
              </p:nvSpPr>
              <p:spPr>
                <a:xfrm>
                  <a:off x="3492727" y="3016571"/>
                  <a:ext cx="47320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1600" b="0" i="0" smtClean="0">
                            <a:solidFill>
                              <a:schemeClr val="tx1">
                                <a:lumMod val="65000"/>
                                <a:lumOff val="35000"/>
                              </a:schemeClr>
                            </a:solidFill>
                            <a:latin typeface="Cambria Math" panose="02040503050406030204" pitchFamily="18" charset="0"/>
                          </a:rPr>
                          <m:t>V</m:t>
                        </m:r>
                        <m:r>
                          <a:rPr lang="en-US" sz="1600" b="0" i="0" smtClean="0">
                            <a:solidFill>
                              <a:schemeClr val="tx1">
                                <a:lumMod val="65000"/>
                                <a:lumOff val="35000"/>
                              </a:schemeClr>
                            </a:solidFill>
                            <a:latin typeface="Cambria Math" panose="02040503050406030204" pitchFamily="18" charset="0"/>
                          </a:rPr>
                          <m:t>8</m:t>
                        </m:r>
                      </m:oMath>
                    </m:oMathPara>
                  </a14:m>
                  <a:endParaRPr lang="en-US" sz="1600" dirty="0">
                    <a:solidFill>
                      <a:schemeClr val="tx1">
                        <a:lumMod val="65000"/>
                        <a:lumOff val="35000"/>
                      </a:schemeClr>
                    </a:solidFill>
                    <a:latin typeface="Calibri (Body)"/>
                  </a:endParaRPr>
                </a:p>
              </p:txBody>
            </p:sp>
          </mc:Choice>
          <mc:Fallback xmlns="">
            <p:sp>
              <p:nvSpPr>
                <p:cNvPr id="53" name="TextBox 52">
                  <a:extLst>
                    <a:ext uri="{FF2B5EF4-FFF2-40B4-BE49-F238E27FC236}">
                      <a16:creationId xmlns:a16="http://schemas.microsoft.com/office/drawing/2014/main" id="{C752E9AA-DB38-43B1-AD5F-75168C541DB1}"/>
                    </a:ext>
                  </a:extLst>
                </p:cNvPr>
                <p:cNvSpPr txBox="1">
                  <a:spLocks noRot="1" noChangeAspect="1" noMove="1" noResize="1" noEditPoints="1" noAdjustHandles="1" noChangeArrowheads="1" noChangeShapeType="1" noTextEdit="1"/>
                </p:cNvSpPr>
                <p:nvPr/>
              </p:nvSpPr>
              <p:spPr>
                <a:xfrm>
                  <a:off x="3492727" y="3016571"/>
                  <a:ext cx="473206" cy="338554"/>
                </a:xfrm>
                <a:prstGeom prst="rect">
                  <a:avLst/>
                </a:prstGeom>
                <a:blipFill>
                  <a:blip r:embed="rId12"/>
                  <a:stretch>
                    <a:fillRect/>
                  </a:stretch>
                </a:blipFill>
              </p:spPr>
              <p:txBody>
                <a:bodyPr/>
                <a:lstStyle/>
                <a:p>
                  <a:r>
                    <a:rPr lang="en-US">
                      <a:noFill/>
                    </a:rPr>
                    <a:t> </a:t>
                  </a:r>
                </a:p>
              </p:txBody>
            </p:sp>
          </mc:Fallback>
        </mc:AlternateContent>
        <p:pic>
          <p:nvPicPr>
            <p:cNvPr id="36" name="Picture 35">
              <a:extLst>
                <a:ext uri="{FF2B5EF4-FFF2-40B4-BE49-F238E27FC236}">
                  <a16:creationId xmlns:a16="http://schemas.microsoft.com/office/drawing/2014/main" id="{72E0074B-5BC0-47A0-8B6F-4C95B4E23FD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37859" y="2397084"/>
              <a:ext cx="584775" cy="584775"/>
            </a:xfrm>
            <a:prstGeom prst="rect">
              <a:avLst/>
            </a:prstGeom>
          </p:spPr>
        </p:pic>
      </p:grpSp>
      <p:grpSp>
        <p:nvGrpSpPr>
          <p:cNvPr id="37" name="Group 36">
            <a:extLst>
              <a:ext uri="{FF2B5EF4-FFF2-40B4-BE49-F238E27FC236}">
                <a16:creationId xmlns:a16="http://schemas.microsoft.com/office/drawing/2014/main" id="{36CBEC7D-A431-4D47-9365-0E7989C4923B}"/>
              </a:ext>
            </a:extLst>
          </p:cNvPr>
          <p:cNvGrpSpPr/>
          <p:nvPr/>
        </p:nvGrpSpPr>
        <p:grpSpPr>
          <a:xfrm>
            <a:off x="5292080" y="3426524"/>
            <a:ext cx="1440160" cy="924322"/>
            <a:chOff x="4352271" y="2418412"/>
            <a:chExt cx="1440160" cy="924322"/>
          </a:xfrm>
        </p:grpSpPr>
        <p:pic>
          <p:nvPicPr>
            <p:cNvPr id="38" name="Picture 37">
              <a:extLst>
                <a:ext uri="{FF2B5EF4-FFF2-40B4-BE49-F238E27FC236}">
                  <a16:creationId xmlns:a16="http://schemas.microsoft.com/office/drawing/2014/main" id="{E5431DAA-57AF-414C-90BF-874EBD8D5D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1276" y="2418412"/>
              <a:ext cx="584775" cy="584775"/>
            </a:xfrm>
            <a:prstGeom prst="rect">
              <a:avLst/>
            </a:prstGeom>
          </p:spPr>
        </p:pic>
        <p:sp>
          <p:nvSpPr>
            <p:cNvPr id="39" name="TextBox 38">
              <a:extLst>
                <a:ext uri="{FF2B5EF4-FFF2-40B4-BE49-F238E27FC236}">
                  <a16:creationId xmlns:a16="http://schemas.microsoft.com/office/drawing/2014/main" id="{07BDA741-EC9F-49A8-B336-C6AF9968AD32}"/>
                </a:ext>
              </a:extLst>
            </p:cNvPr>
            <p:cNvSpPr txBox="1"/>
            <p:nvPr/>
          </p:nvSpPr>
          <p:spPr>
            <a:xfrm>
              <a:off x="4352271" y="3004180"/>
              <a:ext cx="1440160" cy="338554"/>
            </a:xfrm>
            <a:prstGeom prst="rect">
              <a:avLst/>
            </a:prstGeom>
            <a:noFill/>
          </p:spPr>
          <p:txBody>
            <a:bodyPr wrap="square" rtlCol="0">
              <a:spAutoFit/>
            </a:bodyPr>
            <a:lstStyle/>
            <a:p>
              <a:r>
                <a:rPr lang="en-US" sz="1600" dirty="0">
                  <a:solidFill>
                    <a:schemeClr val="tx1">
                      <a:lumMod val="65000"/>
                      <a:lumOff val="35000"/>
                    </a:schemeClr>
                  </a:solidFill>
                </a:rPr>
                <a:t>JavaScriptCore</a:t>
              </a:r>
            </a:p>
          </p:txBody>
        </p:sp>
      </p:grpSp>
      <p:sp>
        <p:nvSpPr>
          <p:cNvPr id="40" name="TextBox 39">
            <a:extLst>
              <a:ext uri="{FF2B5EF4-FFF2-40B4-BE49-F238E27FC236}">
                <a16:creationId xmlns:a16="http://schemas.microsoft.com/office/drawing/2014/main" id="{0CF269FC-0BAE-4E58-AFE7-2D2D3FEA5B9E}"/>
              </a:ext>
            </a:extLst>
          </p:cNvPr>
          <p:cNvSpPr txBox="1"/>
          <p:nvPr/>
        </p:nvSpPr>
        <p:spPr>
          <a:xfrm>
            <a:off x="460369" y="2766958"/>
            <a:ext cx="8280920" cy="338554"/>
          </a:xfrm>
          <a:prstGeom prst="rect">
            <a:avLst/>
          </a:prstGeom>
          <a:noFill/>
        </p:spPr>
        <p:txBody>
          <a:bodyPr wrap="square" rtlCol="0">
            <a:spAutoFit/>
          </a:bodyPr>
          <a:lstStyle/>
          <a:p>
            <a:r>
              <a:rPr lang="en-US" sz="1600" dirty="0">
                <a:solidFill>
                  <a:schemeClr val="tx1">
                    <a:lumMod val="75000"/>
                    <a:lumOff val="25000"/>
                  </a:schemeClr>
                </a:solidFill>
              </a:rPr>
              <a:t>… </a:t>
            </a:r>
            <a:r>
              <a:rPr lang="bg-BG" sz="1600" dirty="0">
                <a:solidFill>
                  <a:schemeClr val="tx1">
                    <a:lumMod val="75000"/>
                    <a:lumOff val="25000"/>
                  </a:schemeClr>
                </a:solidFill>
              </a:rPr>
              <a:t>и различен </a:t>
            </a:r>
            <a:r>
              <a:rPr lang="en-US" sz="1600" dirty="0">
                <a:solidFill>
                  <a:schemeClr val="tx1">
                    <a:lumMod val="75000"/>
                    <a:lumOff val="25000"/>
                  </a:schemeClr>
                </a:solidFill>
              </a:rPr>
              <a:t>“JS interpreter”</a:t>
            </a:r>
          </a:p>
        </p:txBody>
      </p:sp>
    </p:spTree>
    <p:extLst>
      <p:ext uri="{BB962C8B-B14F-4D97-AF65-F5344CB8AC3E}">
        <p14:creationId xmlns:p14="http://schemas.microsoft.com/office/powerpoint/2010/main" val="2753505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8B34C7-4A31-459D-97EA-2C16C24AA69F}"/>
              </a:ext>
            </a:extLst>
          </p:cNvPr>
          <p:cNvSpPr/>
          <p:nvPr/>
        </p:nvSpPr>
        <p:spPr>
          <a:xfrm>
            <a:off x="7164289" y="0"/>
            <a:ext cx="1979712" cy="356965"/>
          </a:xfrm>
          <a:prstGeom prst="rect">
            <a:avLst/>
          </a:prstGeom>
          <a:solidFill>
            <a:srgbClr val="0F779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547013-B6EB-4418-A1A1-72D317B07B36}"/>
              </a:ext>
            </a:extLst>
          </p:cNvPr>
          <p:cNvSpPr/>
          <p:nvPr/>
        </p:nvSpPr>
        <p:spPr>
          <a:xfrm>
            <a:off x="0" y="0"/>
            <a:ext cx="4283968" cy="356965"/>
          </a:xfrm>
          <a:prstGeom prst="rect">
            <a:avLst/>
          </a:prstGeom>
          <a:solidFill>
            <a:srgbClr val="0F7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7C96FFB-90D3-4A6E-9C53-DC7013C14237}"/>
              </a:ext>
            </a:extLst>
          </p:cNvPr>
          <p:cNvSpPr txBox="1"/>
          <p:nvPr/>
        </p:nvSpPr>
        <p:spPr>
          <a:xfrm>
            <a:off x="89756" y="24634"/>
            <a:ext cx="4122204" cy="276999"/>
          </a:xfrm>
          <a:prstGeom prst="rect">
            <a:avLst/>
          </a:prstGeom>
          <a:noFill/>
        </p:spPr>
        <p:txBody>
          <a:bodyPr wrap="square" rtlCol="0">
            <a:spAutoFit/>
          </a:bodyPr>
          <a:lstStyle/>
          <a:p>
            <a:r>
              <a:rPr lang="bg-BG" sz="1200" b="1" dirty="0">
                <a:solidFill>
                  <a:schemeClr val="bg1"/>
                </a:solidFill>
                <a:latin typeface="Verdana" panose="020B0604030504040204" pitchFamily="34" charset="0"/>
                <a:ea typeface="Verdana" panose="020B0604030504040204" pitchFamily="34" charset="0"/>
                <a:cs typeface="Verdana" panose="020B0604030504040204" pitchFamily="34" charset="0"/>
              </a:rPr>
              <a:t>Въведение в курса</a:t>
            </a:r>
            <a:r>
              <a:rPr lang="en-US" sz="1200" b="1" dirty="0">
                <a:solidFill>
                  <a:schemeClr val="bg1"/>
                </a:solidFill>
                <a:latin typeface="Verdana" panose="020B0604030504040204" pitchFamily="34" charset="0"/>
                <a:ea typeface="Verdana" panose="020B0604030504040204" pitchFamily="34" charset="0"/>
                <a:cs typeface="Verdana" panose="020B0604030504040204" pitchFamily="34" charset="0"/>
              </a:rPr>
              <a:t> - </a:t>
            </a:r>
            <a:r>
              <a:rPr lang="ru-RU" sz="1200" dirty="0">
                <a:solidFill>
                  <a:schemeClr val="bg1"/>
                </a:solidFill>
              </a:rPr>
              <a:t>Редактори за работа с HTML </a:t>
            </a:r>
            <a:endParaRPr lang="bg-BG" sz="1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34A3B9EB-6FCF-49C8-84D5-6D8369650B7E}"/>
              </a:ext>
            </a:extLst>
          </p:cNvPr>
          <p:cNvSpPr txBox="1"/>
          <p:nvPr/>
        </p:nvSpPr>
        <p:spPr>
          <a:xfrm>
            <a:off x="7164289" y="45606"/>
            <a:ext cx="1946806" cy="276999"/>
          </a:xfrm>
          <a:prstGeom prst="rect">
            <a:avLst/>
          </a:prstGeom>
          <a:noFill/>
        </p:spPr>
        <p:txBody>
          <a:bodyPr wrap="square" rtlCol="0">
            <a:spAutoFit/>
          </a:bodyPr>
          <a:lstStyle/>
          <a:p>
            <a:pPr algn="r"/>
            <a:r>
              <a:rPr lang="en-US" sz="1200" b="1" dirty="0">
                <a:solidFill>
                  <a:schemeClr val="bg1"/>
                </a:solidFill>
              </a:rPr>
              <a:t>IDE  </a:t>
            </a:r>
            <a:r>
              <a:rPr lang="bg-BG" sz="1200" b="1" dirty="0">
                <a:solidFill>
                  <a:schemeClr val="bg1"/>
                </a:solidFill>
              </a:rPr>
              <a:t>и</a:t>
            </a:r>
            <a:r>
              <a:rPr lang="en-US" sz="1200" b="1" dirty="0">
                <a:solidFill>
                  <a:schemeClr val="bg1"/>
                </a:solidFill>
              </a:rPr>
              <a:t> </a:t>
            </a:r>
            <a:r>
              <a:rPr lang="bg-BG" sz="1200" b="1" dirty="0">
                <a:solidFill>
                  <a:schemeClr val="bg1"/>
                </a:solidFill>
              </a:rPr>
              <a:t>текстови редактори</a:t>
            </a:r>
          </a:p>
        </p:txBody>
      </p:sp>
      <p:sp>
        <p:nvSpPr>
          <p:cNvPr id="7" name="TextBox 6">
            <a:extLst>
              <a:ext uri="{FF2B5EF4-FFF2-40B4-BE49-F238E27FC236}">
                <a16:creationId xmlns:a16="http://schemas.microsoft.com/office/drawing/2014/main" id="{6711ADEA-CA66-4771-98F3-16EC2CFB5105}"/>
              </a:ext>
            </a:extLst>
          </p:cNvPr>
          <p:cNvSpPr txBox="1"/>
          <p:nvPr/>
        </p:nvSpPr>
        <p:spPr>
          <a:xfrm>
            <a:off x="467544" y="588560"/>
            <a:ext cx="8136904" cy="800219"/>
          </a:xfrm>
          <a:prstGeom prst="rect">
            <a:avLst/>
          </a:prstGeom>
          <a:noFill/>
        </p:spPr>
        <p:txBody>
          <a:bodyPr wrap="square" rtlCol="0">
            <a:spAutoFit/>
          </a:bodyPr>
          <a:lstStyle/>
          <a:p>
            <a:r>
              <a:rPr lang="en-US" dirty="0">
                <a:solidFill>
                  <a:schemeClr val="tx1">
                    <a:lumMod val="75000"/>
                    <a:lumOff val="25000"/>
                  </a:schemeClr>
                </a:solidFill>
              </a:rPr>
              <a:t>IDE –</a:t>
            </a:r>
            <a:r>
              <a:rPr lang="bg-BG" dirty="0">
                <a:solidFill>
                  <a:schemeClr val="tx1">
                    <a:lumMod val="75000"/>
                    <a:lumOff val="25000"/>
                  </a:schemeClr>
                </a:solidFill>
              </a:rPr>
              <a:t> </a:t>
            </a:r>
            <a:r>
              <a:rPr lang="en-US" sz="1400" dirty="0">
                <a:solidFill>
                  <a:schemeClr val="tx1">
                    <a:lumMod val="65000"/>
                    <a:lumOff val="35000"/>
                  </a:schemeClr>
                </a:solidFill>
              </a:rPr>
              <a:t>Integrated development environment </a:t>
            </a:r>
            <a:r>
              <a:rPr lang="bg-BG" sz="1400" dirty="0">
                <a:solidFill>
                  <a:schemeClr val="tx1">
                    <a:lumMod val="65000"/>
                    <a:lumOff val="35000"/>
                  </a:schemeClr>
                </a:solidFill>
              </a:rPr>
              <a:t>Включва голям набор от инструменти необходими за разработването на софтуер. В типичния пример за </a:t>
            </a:r>
            <a:r>
              <a:rPr lang="en-US" sz="1400" dirty="0">
                <a:solidFill>
                  <a:schemeClr val="tx1">
                    <a:lumMod val="65000"/>
                    <a:lumOff val="35000"/>
                  </a:schemeClr>
                </a:solidFill>
              </a:rPr>
              <a:t>IDE</a:t>
            </a:r>
            <a:r>
              <a:rPr lang="bg-BG" sz="1400" dirty="0">
                <a:solidFill>
                  <a:schemeClr val="tx1">
                    <a:lumMod val="65000"/>
                    <a:lumOff val="35000"/>
                  </a:schemeClr>
                </a:solidFill>
              </a:rPr>
              <a:t> , може да се компилира и </a:t>
            </a:r>
            <a:r>
              <a:rPr lang="bg-BG" sz="1400" dirty="0" err="1">
                <a:solidFill>
                  <a:schemeClr val="tx1">
                    <a:lumMod val="65000"/>
                    <a:lumOff val="35000"/>
                  </a:schemeClr>
                </a:solidFill>
              </a:rPr>
              <a:t>дебъгва</a:t>
            </a:r>
            <a:r>
              <a:rPr lang="bg-BG" sz="1400" dirty="0">
                <a:solidFill>
                  <a:schemeClr val="tx1">
                    <a:lumMod val="65000"/>
                    <a:lumOff val="35000"/>
                  </a:schemeClr>
                </a:solidFill>
              </a:rPr>
              <a:t> проекта, по който работите. Всички тези неща са вградени във едно </a:t>
            </a:r>
            <a:r>
              <a:rPr lang="en-US" sz="1400" dirty="0">
                <a:solidFill>
                  <a:schemeClr val="tx1">
                    <a:lumMod val="65000"/>
                    <a:lumOff val="35000"/>
                  </a:schemeClr>
                </a:solidFill>
              </a:rPr>
              <a:t>IDE </a:t>
            </a:r>
            <a:endParaRPr lang="en-US" dirty="0">
              <a:solidFill>
                <a:schemeClr val="tx1">
                  <a:lumMod val="65000"/>
                  <a:lumOff val="35000"/>
                </a:schemeClr>
              </a:solidFill>
            </a:endParaRPr>
          </a:p>
        </p:txBody>
      </p:sp>
      <p:pic>
        <p:nvPicPr>
          <p:cNvPr id="11" name="Picture 10">
            <a:hlinkClick r:id="rId4"/>
            <a:extLst>
              <a:ext uri="{FF2B5EF4-FFF2-40B4-BE49-F238E27FC236}">
                <a16:creationId xmlns:a16="http://schemas.microsoft.com/office/drawing/2014/main" id="{450EE63A-602F-4113-A053-EC4628F7D3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2704" y="1575577"/>
            <a:ext cx="415308" cy="538114"/>
          </a:xfrm>
          <a:prstGeom prst="rect">
            <a:avLst/>
          </a:prstGeom>
        </p:spPr>
      </p:pic>
      <p:pic>
        <p:nvPicPr>
          <p:cNvPr id="13" name="Picture 12">
            <a:hlinkClick r:id="rId6"/>
            <a:extLst>
              <a:ext uri="{FF2B5EF4-FFF2-40B4-BE49-F238E27FC236}">
                <a16:creationId xmlns:a16="http://schemas.microsoft.com/office/drawing/2014/main" id="{07FC2804-8F5C-4892-9667-D690EBCAD1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8184" y="1524664"/>
            <a:ext cx="639941" cy="639941"/>
          </a:xfrm>
          <a:prstGeom prst="rect">
            <a:avLst/>
          </a:prstGeom>
        </p:spPr>
      </p:pic>
      <p:sp>
        <p:nvSpPr>
          <p:cNvPr id="14" name="TextBox 13">
            <a:hlinkClick r:id="rId8"/>
            <a:extLst>
              <a:ext uri="{FF2B5EF4-FFF2-40B4-BE49-F238E27FC236}">
                <a16:creationId xmlns:a16="http://schemas.microsoft.com/office/drawing/2014/main" id="{EA678EDD-3738-4B8B-9826-C6E8FD127DE1}"/>
              </a:ext>
            </a:extLst>
          </p:cNvPr>
          <p:cNvSpPr txBox="1"/>
          <p:nvPr/>
        </p:nvSpPr>
        <p:spPr>
          <a:xfrm>
            <a:off x="1263957" y="2085995"/>
            <a:ext cx="1444626" cy="246221"/>
          </a:xfrm>
          <a:prstGeom prst="rect">
            <a:avLst/>
          </a:prstGeom>
          <a:noFill/>
        </p:spPr>
        <p:txBody>
          <a:bodyPr wrap="none" rtlCol="0">
            <a:spAutoFit/>
          </a:bodyPr>
          <a:lstStyle/>
          <a:p>
            <a:r>
              <a:rPr lang="en-US" sz="1000" u="sng" dirty="0">
                <a:solidFill>
                  <a:srgbClr val="0070C0"/>
                </a:solidFill>
              </a:rPr>
              <a:t>Microsoft - Visual studio</a:t>
            </a:r>
          </a:p>
        </p:txBody>
      </p:sp>
      <p:sp>
        <p:nvSpPr>
          <p:cNvPr id="15" name="TextBox 14">
            <a:extLst>
              <a:ext uri="{FF2B5EF4-FFF2-40B4-BE49-F238E27FC236}">
                <a16:creationId xmlns:a16="http://schemas.microsoft.com/office/drawing/2014/main" id="{00ED17C1-56A2-4EF1-BEF7-44DB0DA21979}"/>
              </a:ext>
            </a:extLst>
          </p:cNvPr>
          <p:cNvSpPr txBox="1"/>
          <p:nvPr/>
        </p:nvSpPr>
        <p:spPr>
          <a:xfrm>
            <a:off x="5859504" y="2085995"/>
            <a:ext cx="1385316" cy="246221"/>
          </a:xfrm>
          <a:prstGeom prst="rect">
            <a:avLst/>
          </a:prstGeom>
          <a:noFill/>
        </p:spPr>
        <p:txBody>
          <a:bodyPr wrap="none" rtlCol="0">
            <a:spAutoFit/>
          </a:bodyPr>
          <a:lstStyle/>
          <a:p>
            <a:r>
              <a:rPr lang="en-US" sz="1000" u="sng" dirty="0">
                <a:solidFill>
                  <a:srgbClr val="0070C0"/>
                </a:solidFill>
                <a:hlinkClick r:id="rId6"/>
              </a:rPr>
              <a:t>Jetbrains – IntelliJ IDEA</a:t>
            </a:r>
            <a:endParaRPr lang="en-US" sz="1000" u="sng" dirty="0">
              <a:solidFill>
                <a:srgbClr val="0070C0"/>
              </a:solidFill>
            </a:endParaRPr>
          </a:p>
        </p:txBody>
      </p:sp>
      <p:sp>
        <p:nvSpPr>
          <p:cNvPr id="16" name="TextBox 15">
            <a:extLst>
              <a:ext uri="{FF2B5EF4-FFF2-40B4-BE49-F238E27FC236}">
                <a16:creationId xmlns:a16="http://schemas.microsoft.com/office/drawing/2014/main" id="{57B0A779-AE3F-46D9-98DB-D90397F2CD22}"/>
              </a:ext>
            </a:extLst>
          </p:cNvPr>
          <p:cNvSpPr txBox="1"/>
          <p:nvPr/>
        </p:nvSpPr>
        <p:spPr>
          <a:xfrm>
            <a:off x="3341832" y="2107279"/>
            <a:ext cx="1901803" cy="276999"/>
          </a:xfrm>
          <a:prstGeom prst="rect">
            <a:avLst/>
          </a:prstGeom>
          <a:noFill/>
        </p:spPr>
        <p:txBody>
          <a:bodyPr wrap="none" rtlCol="0">
            <a:spAutoFit/>
          </a:bodyPr>
          <a:lstStyle/>
          <a:p>
            <a:r>
              <a:rPr lang="en-US" sz="1200" u="sng" dirty="0">
                <a:solidFill>
                  <a:srgbClr val="0070C0"/>
                </a:solidFill>
                <a:hlinkClick r:id="rId4"/>
              </a:rPr>
              <a:t>Eclipse Foundation - Eclipse</a:t>
            </a:r>
            <a:endParaRPr lang="en-US" sz="1200" u="sng" dirty="0">
              <a:solidFill>
                <a:srgbClr val="0070C0"/>
              </a:solidFill>
            </a:endParaRPr>
          </a:p>
        </p:txBody>
      </p:sp>
      <p:sp>
        <p:nvSpPr>
          <p:cNvPr id="17" name="TextBox 16">
            <a:extLst>
              <a:ext uri="{FF2B5EF4-FFF2-40B4-BE49-F238E27FC236}">
                <a16:creationId xmlns:a16="http://schemas.microsoft.com/office/drawing/2014/main" id="{EA90D4F0-28A1-4A05-9C75-F575DD0E5CC1}"/>
              </a:ext>
            </a:extLst>
          </p:cNvPr>
          <p:cNvSpPr txBox="1"/>
          <p:nvPr/>
        </p:nvSpPr>
        <p:spPr>
          <a:xfrm>
            <a:off x="467544" y="2585201"/>
            <a:ext cx="8136904" cy="1231106"/>
          </a:xfrm>
          <a:prstGeom prst="rect">
            <a:avLst/>
          </a:prstGeom>
          <a:noFill/>
        </p:spPr>
        <p:txBody>
          <a:bodyPr wrap="square" rtlCol="0">
            <a:spAutoFit/>
          </a:bodyPr>
          <a:lstStyle/>
          <a:p>
            <a:r>
              <a:rPr lang="bg-BG" dirty="0">
                <a:solidFill>
                  <a:schemeClr val="tx1">
                    <a:lumMod val="75000"/>
                    <a:lumOff val="25000"/>
                  </a:schemeClr>
                </a:solidFill>
              </a:rPr>
              <a:t>Текстови редактори </a:t>
            </a:r>
            <a:r>
              <a:rPr lang="bg-BG" dirty="0"/>
              <a:t>– </a:t>
            </a:r>
            <a:r>
              <a:rPr lang="bg-BG" sz="1400" dirty="0">
                <a:solidFill>
                  <a:schemeClr val="tx1">
                    <a:lumMod val="65000"/>
                    <a:lumOff val="35000"/>
                  </a:schemeClr>
                </a:solidFill>
              </a:rPr>
              <a:t>Имат доста по-малко функционалности от едно </a:t>
            </a:r>
            <a:r>
              <a:rPr lang="en-US" sz="1400" dirty="0">
                <a:solidFill>
                  <a:schemeClr val="tx1">
                    <a:lumMod val="65000"/>
                    <a:lumOff val="35000"/>
                  </a:schemeClr>
                </a:solidFill>
              </a:rPr>
              <a:t>IDE</a:t>
            </a:r>
            <a:r>
              <a:rPr lang="bg-BG" sz="1400" dirty="0">
                <a:solidFill>
                  <a:schemeClr val="tx1">
                    <a:lumMod val="65000"/>
                    <a:lumOff val="35000"/>
                  </a:schemeClr>
                </a:solidFill>
              </a:rPr>
              <a:t>, но пък за сметка на това, покриват голям набор от езици за програмиране. Предимство пред </a:t>
            </a:r>
            <a:r>
              <a:rPr lang="en-US" sz="1400" dirty="0">
                <a:solidFill>
                  <a:schemeClr val="tx1">
                    <a:lumMod val="65000"/>
                    <a:lumOff val="35000"/>
                  </a:schemeClr>
                </a:solidFill>
              </a:rPr>
              <a:t>IDE</a:t>
            </a:r>
            <a:r>
              <a:rPr lang="bg-BG" sz="1400" dirty="0">
                <a:solidFill>
                  <a:schemeClr val="tx1">
                    <a:lumMod val="65000"/>
                    <a:lumOff val="35000"/>
                  </a:schemeClr>
                </a:solidFill>
              </a:rPr>
              <a:t>, е че са много по-леки и по-лесни за използване. При желание на потребителя, функционалностите има могат да бъдат разширени чрез </a:t>
            </a:r>
            <a:r>
              <a:rPr lang="en-US" sz="1400" dirty="0">
                <a:solidFill>
                  <a:schemeClr val="tx1">
                    <a:lumMod val="65000"/>
                    <a:lumOff val="35000"/>
                  </a:schemeClr>
                </a:solidFill>
              </a:rPr>
              <a:t>plugins</a:t>
            </a:r>
            <a:r>
              <a:rPr lang="bg-BG" sz="1400" dirty="0">
                <a:solidFill>
                  <a:schemeClr val="tx1">
                    <a:lumMod val="65000"/>
                    <a:lumOff val="35000"/>
                  </a:schemeClr>
                </a:solidFill>
              </a:rPr>
              <a:t>. С достатъчно време прекарано в настройка, можете да докарате един текстов редактор да се доближи до функционалности на </a:t>
            </a:r>
            <a:r>
              <a:rPr lang="en-US" sz="1400" dirty="0">
                <a:solidFill>
                  <a:schemeClr val="tx1">
                    <a:lumMod val="65000"/>
                    <a:lumOff val="35000"/>
                  </a:schemeClr>
                </a:solidFill>
              </a:rPr>
              <a:t>IDE</a:t>
            </a:r>
            <a:r>
              <a:rPr lang="bg-BG" sz="1400" dirty="0">
                <a:solidFill>
                  <a:schemeClr val="tx1">
                    <a:lumMod val="65000"/>
                    <a:lumOff val="35000"/>
                  </a:schemeClr>
                </a:solidFill>
              </a:rPr>
              <a:t>.</a:t>
            </a:r>
            <a:endParaRPr lang="en-US" dirty="0">
              <a:solidFill>
                <a:schemeClr val="tx1">
                  <a:lumMod val="65000"/>
                  <a:lumOff val="35000"/>
                </a:schemeClr>
              </a:solidFill>
            </a:endParaRPr>
          </a:p>
        </p:txBody>
      </p:sp>
      <p:pic>
        <p:nvPicPr>
          <p:cNvPr id="19" name="Picture 18">
            <a:hlinkClick r:id="rId9"/>
            <a:extLst>
              <a:ext uri="{FF2B5EF4-FFF2-40B4-BE49-F238E27FC236}">
                <a16:creationId xmlns:a16="http://schemas.microsoft.com/office/drawing/2014/main" id="{19A4FF90-D892-4F41-BDDE-72E3F607D0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59855" y="3911148"/>
            <a:ext cx="585749" cy="585749"/>
          </a:xfrm>
          <a:prstGeom prst="rect">
            <a:avLst/>
          </a:prstGeom>
        </p:spPr>
      </p:pic>
      <p:pic>
        <p:nvPicPr>
          <p:cNvPr id="21" name="Picture 20">
            <a:hlinkClick r:id="rId11"/>
            <a:extLst>
              <a:ext uri="{FF2B5EF4-FFF2-40B4-BE49-F238E27FC236}">
                <a16:creationId xmlns:a16="http://schemas.microsoft.com/office/drawing/2014/main" id="{CDB3897B-ED72-47D6-AB98-B83CFA2212F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35395" y="3888682"/>
            <a:ext cx="630679" cy="630679"/>
          </a:xfrm>
          <a:prstGeom prst="rect">
            <a:avLst/>
          </a:prstGeom>
        </p:spPr>
      </p:pic>
      <p:sp>
        <p:nvSpPr>
          <p:cNvPr id="24" name="TextBox 23">
            <a:hlinkClick r:id="rId8"/>
            <a:extLst>
              <a:ext uri="{FF2B5EF4-FFF2-40B4-BE49-F238E27FC236}">
                <a16:creationId xmlns:a16="http://schemas.microsoft.com/office/drawing/2014/main" id="{EAD6DD2C-F683-4B36-9D0F-C9E365BC42A2}"/>
              </a:ext>
            </a:extLst>
          </p:cNvPr>
          <p:cNvSpPr txBox="1"/>
          <p:nvPr/>
        </p:nvSpPr>
        <p:spPr>
          <a:xfrm>
            <a:off x="1115616" y="4541827"/>
            <a:ext cx="1728192" cy="246221"/>
          </a:xfrm>
          <a:prstGeom prst="rect">
            <a:avLst/>
          </a:prstGeom>
          <a:noFill/>
        </p:spPr>
        <p:txBody>
          <a:bodyPr wrap="square" rtlCol="0">
            <a:spAutoFit/>
          </a:bodyPr>
          <a:lstStyle/>
          <a:p>
            <a:r>
              <a:rPr lang="en-US" sz="1000" u="sng" dirty="0">
                <a:solidFill>
                  <a:srgbClr val="0070C0"/>
                </a:solidFill>
                <a:hlinkClick r:id="rId13"/>
              </a:rPr>
              <a:t>Microsoft - Visual studio code</a:t>
            </a:r>
            <a:endParaRPr lang="en-US" sz="1000" u="sng" dirty="0">
              <a:solidFill>
                <a:srgbClr val="0070C0"/>
              </a:solidFill>
            </a:endParaRPr>
          </a:p>
        </p:txBody>
      </p:sp>
      <p:sp>
        <p:nvSpPr>
          <p:cNvPr id="25" name="TextBox 24">
            <a:hlinkClick r:id="rId11"/>
            <a:extLst>
              <a:ext uri="{FF2B5EF4-FFF2-40B4-BE49-F238E27FC236}">
                <a16:creationId xmlns:a16="http://schemas.microsoft.com/office/drawing/2014/main" id="{C003FDE2-963F-4C0C-921C-25EA59B0C8A6}"/>
              </a:ext>
            </a:extLst>
          </p:cNvPr>
          <p:cNvSpPr txBox="1"/>
          <p:nvPr/>
        </p:nvSpPr>
        <p:spPr>
          <a:xfrm>
            <a:off x="3428637" y="4541827"/>
            <a:ext cx="1728192" cy="246221"/>
          </a:xfrm>
          <a:prstGeom prst="rect">
            <a:avLst/>
          </a:prstGeom>
          <a:noFill/>
        </p:spPr>
        <p:txBody>
          <a:bodyPr wrap="square" rtlCol="0">
            <a:spAutoFit/>
          </a:bodyPr>
          <a:lstStyle/>
          <a:p>
            <a:pPr algn="ctr"/>
            <a:r>
              <a:rPr lang="en-US" sz="1000" u="sng" dirty="0">
                <a:solidFill>
                  <a:srgbClr val="0070C0"/>
                </a:solidFill>
              </a:rPr>
              <a:t>Notepad ++</a:t>
            </a:r>
          </a:p>
        </p:txBody>
      </p:sp>
      <p:sp>
        <p:nvSpPr>
          <p:cNvPr id="26" name="TextBox 25">
            <a:hlinkClick r:id="rId9"/>
            <a:extLst>
              <a:ext uri="{FF2B5EF4-FFF2-40B4-BE49-F238E27FC236}">
                <a16:creationId xmlns:a16="http://schemas.microsoft.com/office/drawing/2014/main" id="{49789BF8-09A1-48BF-92AC-F441C67880C9}"/>
              </a:ext>
            </a:extLst>
          </p:cNvPr>
          <p:cNvSpPr txBox="1"/>
          <p:nvPr/>
        </p:nvSpPr>
        <p:spPr>
          <a:xfrm>
            <a:off x="5580112" y="4541827"/>
            <a:ext cx="2088231" cy="246221"/>
          </a:xfrm>
          <a:prstGeom prst="rect">
            <a:avLst/>
          </a:prstGeom>
          <a:noFill/>
        </p:spPr>
        <p:txBody>
          <a:bodyPr wrap="square" rtlCol="0">
            <a:spAutoFit/>
          </a:bodyPr>
          <a:lstStyle/>
          <a:p>
            <a:pPr algn="ctr"/>
            <a:r>
              <a:rPr lang="en-US" sz="1000" u="sng" dirty="0" err="1">
                <a:solidFill>
                  <a:srgbClr val="0070C0"/>
                </a:solidFill>
              </a:rPr>
              <a:t>Sublume</a:t>
            </a:r>
            <a:r>
              <a:rPr lang="en-US" sz="1000" u="sng" dirty="0">
                <a:solidFill>
                  <a:srgbClr val="0070C0"/>
                </a:solidFill>
              </a:rPr>
              <a:t> HQ Pty ltd – Sublime text</a:t>
            </a:r>
          </a:p>
        </p:txBody>
      </p:sp>
      <p:pic>
        <p:nvPicPr>
          <p:cNvPr id="23" name="Graphic 22">
            <a:extLst>
              <a:ext uri="{FF2B5EF4-FFF2-40B4-BE49-F238E27FC236}">
                <a16:creationId xmlns:a16="http://schemas.microsoft.com/office/drawing/2014/main" id="{B8C61BAD-840A-4AAE-8591-09C962CD20B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98866" y="1535251"/>
            <a:ext cx="538115" cy="538115"/>
          </a:xfrm>
          <a:prstGeom prst="rect">
            <a:avLst/>
          </a:prstGeom>
        </p:spPr>
      </p:pic>
      <p:pic>
        <p:nvPicPr>
          <p:cNvPr id="30" name="Picture 29">
            <a:extLst>
              <a:ext uri="{FF2B5EF4-FFF2-40B4-BE49-F238E27FC236}">
                <a16:creationId xmlns:a16="http://schemas.microsoft.com/office/drawing/2014/main" id="{484820B0-87F2-4CCD-993B-1E0D207FDCC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30141" y="3963789"/>
            <a:ext cx="506840" cy="504812"/>
          </a:xfrm>
          <a:prstGeom prst="rect">
            <a:avLst/>
          </a:prstGeom>
        </p:spPr>
      </p:pic>
    </p:spTree>
    <p:extLst>
      <p:ext uri="{BB962C8B-B14F-4D97-AF65-F5344CB8AC3E}">
        <p14:creationId xmlns:p14="http://schemas.microsoft.com/office/powerpoint/2010/main" val="66086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1436</TotalTime>
  <Words>2864</Words>
  <Application>Microsoft Office PowerPoint</Application>
  <PresentationFormat>On-screen Show (16:10)</PresentationFormat>
  <Paragraphs>385</Paragraphs>
  <Slides>33</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(Body)</vt:lpstr>
      <vt:lpstr>Calibri Light</vt:lpstr>
      <vt:lpstr>Cambria Math</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 to Web</dc:subject>
  <dc:creator>yavor.stoilov@gmail.com</dc:creator>
  <cp:lastModifiedBy>Yavor Stoilov</cp:lastModifiedBy>
  <cp:revision>135</cp:revision>
  <dcterms:created xsi:type="dcterms:W3CDTF">2015-10-11T06:58:48Z</dcterms:created>
  <dcterms:modified xsi:type="dcterms:W3CDTF">2019-02-21T08:06:47Z</dcterms:modified>
</cp:coreProperties>
</file>